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85" r:id="rId4"/>
  </p:sldMasterIdLst>
  <p:notesMasterIdLst>
    <p:notesMasterId r:id="rId10"/>
  </p:notesMasterIdLst>
  <p:handoutMasterIdLst>
    <p:handoutMasterId r:id="rId11"/>
  </p:handoutMasterIdLst>
  <p:sldIdLst>
    <p:sldId id="392" r:id="rId5"/>
    <p:sldId id="373" r:id="rId6"/>
    <p:sldId id="390" r:id="rId7"/>
    <p:sldId id="374" r:id="rId8"/>
    <p:sldId id="391" r:id="rId9"/>
  </p:sldIdLst>
  <p:sldSz cx="9144000" cy="6858000" type="screen4x3"/>
  <p:notesSz cx="7104063" cy="10234613"/>
  <p:embeddedFontLst>
    <p:embeddedFont>
      <p:font typeface="NS Sans" panose="020B0604020202020204" charset="0"/>
      <p:regular r:id="rId12"/>
      <p:bold r:id="rId13"/>
      <p:italic r:id="rId14"/>
      <p:boldItalic r:id="rId15"/>
    </p:embeddedFont>
  </p:embeddedFontLst>
  <p:custDataLst>
    <p:tags r:id="rId16"/>
  </p:custDataLst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orient="horz" pos="1619">
          <p15:clr>
            <a:srgbClr val="A4A3A4"/>
          </p15:clr>
        </p15:guide>
        <p15:guide id="3" orient="horz" pos="1077">
          <p15:clr>
            <a:srgbClr val="A4A3A4"/>
          </p15:clr>
        </p15:guide>
        <p15:guide id="4" orient="horz" pos="542">
          <p15:clr>
            <a:srgbClr val="A4A3A4"/>
          </p15:clr>
        </p15:guide>
        <p15:guide id="5" orient="horz" pos="2703">
          <p15:clr>
            <a:srgbClr val="A4A3A4"/>
          </p15:clr>
        </p15:guide>
        <p15:guide id="6" orient="horz" pos="3244">
          <p15:clr>
            <a:srgbClr val="A4A3A4"/>
          </p15:clr>
        </p15:guide>
        <p15:guide id="7" orient="horz" pos="3780">
          <p15:clr>
            <a:srgbClr val="A4A3A4"/>
          </p15:clr>
        </p15:guide>
        <p15:guide id="8" pos="2880">
          <p15:clr>
            <a:srgbClr val="A4A3A4"/>
          </p15:clr>
        </p15:guide>
        <p15:guide id="9" pos="2523">
          <p15:clr>
            <a:srgbClr val="A4A3A4"/>
          </p15:clr>
        </p15:guide>
        <p15:guide id="10" pos="2161">
          <p15:clr>
            <a:srgbClr val="A4A3A4"/>
          </p15:clr>
        </p15:guide>
        <p15:guide id="11" pos="1795">
          <p15:clr>
            <a:srgbClr val="A4A3A4"/>
          </p15:clr>
        </p15:guide>
        <p15:guide id="12" pos="1443">
          <p15:clr>
            <a:srgbClr val="A4A3A4"/>
          </p15:clr>
        </p15:guide>
        <p15:guide id="13" pos="1084">
          <p15:clr>
            <a:srgbClr val="A4A3A4"/>
          </p15:clr>
        </p15:guide>
        <p15:guide id="14" pos="725">
          <p15:clr>
            <a:srgbClr val="A4A3A4"/>
          </p15:clr>
        </p15:guide>
        <p15:guide id="15" pos="358">
          <p15:clr>
            <a:srgbClr val="A4A3A4"/>
          </p15:clr>
        </p15:guide>
        <p15:guide id="16" pos="3240">
          <p15:clr>
            <a:srgbClr val="A4A3A4"/>
          </p15:clr>
        </p15:guide>
        <p15:guide id="17" pos="3598">
          <p15:clr>
            <a:srgbClr val="A4A3A4"/>
          </p15:clr>
        </p15:guide>
        <p15:guide id="18" pos="3964">
          <p15:clr>
            <a:srgbClr val="A4A3A4"/>
          </p15:clr>
        </p15:guide>
        <p15:guide id="19" pos="4323">
          <p15:clr>
            <a:srgbClr val="A4A3A4"/>
          </p15:clr>
        </p15:guide>
        <p15:guide id="20" pos="4677">
          <p15:clr>
            <a:srgbClr val="A4A3A4"/>
          </p15:clr>
        </p15:guide>
        <p15:guide id="21" pos="5036">
          <p15:clr>
            <a:srgbClr val="A4A3A4"/>
          </p15:clr>
        </p15:guide>
        <p15:guide id="22" pos="5401">
          <p15:clr>
            <a:srgbClr val="A4A3A4"/>
          </p15:clr>
        </p15:guide>
        <p15:guide id="23" pos="270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224" userDrawn="1">
          <p15:clr>
            <a:srgbClr val="A4A3A4"/>
          </p15:clr>
        </p15:guide>
        <p15:guide id="2" orient="horz" pos="6080" userDrawn="1">
          <p15:clr>
            <a:srgbClr val="A4A3A4"/>
          </p15:clr>
        </p15:guide>
        <p15:guide id="3" pos="2238" userDrawn="1">
          <p15:clr>
            <a:srgbClr val="A4A3A4"/>
          </p15:clr>
        </p15:guide>
        <p15:guide id="4" pos="358" userDrawn="1">
          <p15:clr>
            <a:srgbClr val="A4A3A4"/>
          </p15:clr>
        </p15:guide>
        <p15:guide id="5" pos="3179" userDrawn="1">
          <p15:clr>
            <a:srgbClr val="A4A3A4"/>
          </p15:clr>
        </p15:guide>
        <p15:guide id="6" pos="4123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Verheij, Loes" initials="VL" lastIdx="9" clrIdx="0">
    <p:extLst>
      <p:ext uri="{19B8F6BF-5375-455C-9EA6-DF929625EA0E}">
        <p15:presenceInfo xmlns:p15="http://schemas.microsoft.com/office/powerpoint/2012/main" userId="S-1-5-21-1789817007-1866477785-1476319429-91685" providerId="AD"/>
      </p:ext>
    </p:extLst>
  </p:cmAuthor>
  <p:cmAuthor id="2" name="Havenaar, Marloes" initials="HM" lastIdx="16" clrIdx="1">
    <p:extLst>
      <p:ext uri="{19B8F6BF-5375-455C-9EA6-DF929625EA0E}">
        <p15:presenceInfo xmlns:p15="http://schemas.microsoft.com/office/powerpoint/2012/main" userId="S-1-5-21-1789817007-1866477785-1476319429-67664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BCDD8"/>
    <a:srgbClr val="D0D9DB"/>
    <a:srgbClr val="003082"/>
    <a:srgbClr val="92D050"/>
    <a:srgbClr val="FFC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Stijl, licht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69C7853C-536D-4A76-A0AE-DD22124D55A5}" styleName="Stijl, thema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3C2FFA5D-87B4-456A-9821-1D502468CF0F}" styleName="Stijl, thema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C083E6E3-FA7D-4D7B-A595-EF9225AFEA82}" styleName="Stijl, licht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ED083AE6-46FA-4A59-8FB0-9F97EB10719F}" styleName="Stijl, licht 3 - Accent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5DA37D80-6434-44D0-A028-1B22A696006F}" styleName="Stijl, licht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1E171933-4619-4E11-9A3F-F7608DF75F80}" styleName="Stijl, gemiddeld 1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9DCAF9ED-07DC-4A11-8D7F-57B35C25682E}" styleName="Stijl, gemiddeld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00A15C55-8517-42AA-B614-E9B94910E393}" styleName="Stijl, gemiddeld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21E4AEA4-8DFA-4A89-87EB-49C32662AFE0}" styleName="Stijl, gemiddeld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B301B821-A1FF-4177-AEE7-76D212191A09}" styleName="Stijl, gemiddeld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2D5ABB26-0587-4C30-8999-92F81FD0307C}" styleName="Geen stijl, geen raster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073A0DAA-6AF3-43AB-8588-CEC1D06C72B9}" styleName="Stijl, gemiddeld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3B4B98B0-60AC-42C2-AFA5-B58CD77FA1E5}" styleName="Stijl, licht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87" autoAdjust="0"/>
    <p:restoredTop sz="93671" autoAdjust="0"/>
  </p:normalViewPr>
  <p:slideViewPr>
    <p:cSldViewPr snapToGrid="0" snapToObjects="1">
      <p:cViewPr varScale="1">
        <p:scale>
          <a:sx n="72" d="100"/>
          <a:sy n="72" d="100"/>
        </p:scale>
        <p:origin x="1224" y="78"/>
      </p:cViewPr>
      <p:guideLst>
        <p:guide orient="horz" pos="2160"/>
        <p:guide orient="horz" pos="1619"/>
        <p:guide orient="horz" pos="1077"/>
        <p:guide orient="horz" pos="542"/>
        <p:guide orient="horz" pos="2703"/>
        <p:guide orient="horz" pos="3244"/>
        <p:guide orient="horz" pos="3780"/>
        <p:guide pos="2880"/>
        <p:guide pos="2523"/>
        <p:guide pos="2161"/>
        <p:guide pos="1795"/>
        <p:guide pos="1443"/>
        <p:guide pos="1084"/>
        <p:guide pos="725"/>
        <p:guide pos="358"/>
        <p:guide pos="3240"/>
        <p:guide pos="3598"/>
        <p:guide pos="3964"/>
        <p:guide pos="4323"/>
        <p:guide pos="4677"/>
        <p:guide pos="5036"/>
        <p:guide pos="5401"/>
        <p:guide pos="270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 showGuides="1">
      <p:cViewPr varScale="1">
        <p:scale>
          <a:sx n="70" d="100"/>
          <a:sy n="70" d="100"/>
        </p:scale>
        <p:origin x="3474" y="78"/>
      </p:cViewPr>
      <p:guideLst>
        <p:guide orient="horz" pos="3224"/>
        <p:guide orient="horz" pos="6080"/>
        <p:guide pos="2238"/>
        <p:guide pos="358"/>
        <p:guide pos="3179"/>
        <p:guide pos="4123"/>
      </p:guideLst>
    </p:cSldViewPr>
  </p:notesViewPr>
  <p:gridSpacing cx="1800225" cy="180022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font" Target="fonts/font2.fntdata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font" Target="fonts/font1.fntdata"/><Relationship Id="rId17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tags" Target="tags/tag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font" Target="fonts/font4.fntdata"/><Relationship Id="rId10" Type="http://schemas.openxmlformats.org/officeDocument/2006/relationships/notesMaster" Target="notesMasters/notesMaster1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font" Target="fonts/font3.fntdata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allmann, Sjoerd SBM" userId="c3c465cd-e0d8-4cff-ae9f-47faa285923f" providerId="ADAL" clId="{60997019-01E6-4817-B8B7-DFE1D3EDC179}"/>
    <pc:docChg chg="modSld">
      <pc:chgData name="Gallmann, Sjoerd SBM" userId="c3c465cd-e0d8-4cff-ae9f-47faa285923f" providerId="ADAL" clId="{60997019-01E6-4817-B8B7-DFE1D3EDC179}" dt="2020-09-29T13:26:00.024" v="31" actId="20577"/>
      <pc:docMkLst>
        <pc:docMk/>
      </pc:docMkLst>
      <pc:sldChg chg="modSp mod">
        <pc:chgData name="Gallmann, Sjoerd SBM" userId="c3c465cd-e0d8-4cff-ae9f-47faa285923f" providerId="ADAL" clId="{60997019-01E6-4817-B8B7-DFE1D3EDC179}" dt="2020-09-29T13:26:00.024" v="31" actId="20577"/>
        <pc:sldMkLst>
          <pc:docMk/>
          <pc:sldMk cId="1956505273" sldId="391"/>
        </pc:sldMkLst>
        <pc:spChg chg="mod">
          <ac:chgData name="Gallmann, Sjoerd SBM" userId="c3c465cd-e0d8-4cff-ae9f-47faa285923f" providerId="ADAL" clId="{60997019-01E6-4817-B8B7-DFE1D3EDC179}" dt="2020-09-29T13:26:00.024" v="31" actId="20577"/>
          <ac:spMkLst>
            <pc:docMk/>
            <pc:sldMk cId="1956505273" sldId="391"/>
            <ac:spMk id="3" creationId="{0171B758-1298-443E-B1AC-F3D0F3F158CA}"/>
          </ac:spMkLst>
        </pc:spChg>
      </pc:sldChg>
      <pc:sldChg chg="modSp mod">
        <pc:chgData name="Gallmann, Sjoerd SBM" userId="c3c465cd-e0d8-4cff-ae9f-47faa285923f" providerId="ADAL" clId="{60997019-01E6-4817-B8B7-DFE1D3EDC179}" dt="2020-09-29T13:23:33.227" v="1" actId="20577"/>
        <pc:sldMkLst>
          <pc:docMk/>
          <pc:sldMk cId="2717167783" sldId="392"/>
        </pc:sldMkLst>
        <pc:spChg chg="mod">
          <ac:chgData name="Gallmann, Sjoerd SBM" userId="c3c465cd-e0d8-4cff-ae9f-47faa285923f" providerId="ADAL" clId="{60997019-01E6-4817-B8B7-DFE1D3EDC179}" dt="2020-09-29T13:23:33.227" v="1" actId="20577"/>
          <ac:spMkLst>
            <pc:docMk/>
            <pc:sldMk cId="2717167783" sldId="392"/>
            <ac:spMk id="3" creationId="{3DD2FB82-5456-4737-A473-1480E7FBFB2B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jdelijke aanduiding voor voettekst 3"/>
          <p:cNvSpPr>
            <a:spLocks noGrp="1"/>
          </p:cNvSpPr>
          <p:nvPr>
            <p:ph type="ftr" sz="quarter" idx="2"/>
          </p:nvPr>
        </p:nvSpPr>
        <p:spPr>
          <a:xfrm>
            <a:off x="478030" y="8493944"/>
            <a:ext cx="4614322" cy="471159"/>
          </a:xfrm>
          <a:prstGeom prst="rect">
            <a:avLst/>
          </a:prstGeom>
        </p:spPr>
        <p:txBody>
          <a:bodyPr vert="horz" lIns="94787" tIns="47393" rIns="94787" bIns="47393" rtlCol="0" anchor="b"/>
          <a:lstStyle>
            <a:lvl1pPr algn="l">
              <a:defRPr sz="1200"/>
            </a:lvl1pPr>
          </a:lstStyle>
          <a:p>
            <a:r>
              <a:rPr lang="nl-NL"/>
              <a:t>Bikelanes en In- en Uitcheckpalen resultaten pilots</a:t>
            </a:r>
            <a:endParaRPr lang="nl-NL" dirty="0"/>
          </a:p>
        </p:txBody>
      </p:sp>
      <p:sp>
        <p:nvSpPr>
          <p:cNvPr id="18" name="Tijdelijke aanduiding voor dianummer 4"/>
          <p:cNvSpPr>
            <a:spLocks noGrp="1"/>
          </p:cNvSpPr>
          <p:nvPr>
            <p:ph type="sldNum" sz="quarter" idx="3"/>
          </p:nvPr>
        </p:nvSpPr>
        <p:spPr>
          <a:xfrm>
            <a:off x="3585228" y="248667"/>
            <a:ext cx="3107198" cy="471159"/>
          </a:xfrm>
          <a:prstGeom prst="rect">
            <a:avLst/>
          </a:prstGeom>
        </p:spPr>
        <p:txBody>
          <a:bodyPr vert="horz" lIns="94787" tIns="47393" rIns="94787" bIns="47393" rtlCol="0" anchor="b"/>
          <a:lstStyle>
            <a:lvl1pPr algn="r">
              <a:defRPr sz="1200"/>
            </a:lvl1pPr>
          </a:lstStyle>
          <a:p>
            <a:fld id="{B75AE99F-D356-4A1B-918A-8E56A2B4A65C}" type="slidenum">
              <a:rPr lang="nl-NL" smtClean="0"/>
              <a:t>‹nr.›</a:t>
            </a:fld>
            <a:endParaRPr lang="nl-NL"/>
          </a:p>
        </p:txBody>
      </p:sp>
      <p:pic>
        <p:nvPicPr>
          <p:cNvPr id="19" name="logovoor"/>
          <p:cNvPicPr>
            <a:picLocks noChangeAspect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0296" y="8709072"/>
            <a:ext cx="462508" cy="1775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7230477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427" cy="511731"/>
          </a:xfrm>
          <a:prstGeom prst="rect">
            <a:avLst/>
          </a:prstGeom>
        </p:spPr>
        <p:txBody>
          <a:bodyPr vert="horz" lIns="94787" tIns="47393" rIns="94787" bIns="47393" rtlCol="0"/>
          <a:lstStyle>
            <a:lvl1pPr algn="l">
              <a:defRPr sz="1200"/>
            </a:lvl1pPr>
          </a:lstStyle>
          <a:p>
            <a:endParaRPr lang="nl-NL" dirty="0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4023993" y="0"/>
            <a:ext cx="3078427" cy="511731"/>
          </a:xfrm>
          <a:prstGeom prst="rect">
            <a:avLst/>
          </a:prstGeom>
        </p:spPr>
        <p:txBody>
          <a:bodyPr vert="horz" lIns="94787" tIns="47393" rIns="94787" bIns="47393" rtlCol="0"/>
          <a:lstStyle>
            <a:lvl1pPr algn="r">
              <a:defRPr sz="1200"/>
            </a:lvl1pPr>
          </a:lstStyle>
          <a:p>
            <a:r>
              <a:rPr lang="nl-NL"/>
              <a:t>19 februari 2020</a:t>
            </a:r>
            <a:endParaRPr lang="nl-NL" dirty="0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992188" y="766763"/>
            <a:ext cx="5119687" cy="3838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4787" tIns="47393" rIns="94787" bIns="47393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710407" y="4861441"/>
            <a:ext cx="5683250" cy="4605576"/>
          </a:xfrm>
          <a:prstGeom prst="rect">
            <a:avLst/>
          </a:prstGeom>
        </p:spPr>
        <p:txBody>
          <a:bodyPr vert="horz" lIns="94787" tIns="47393" rIns="94787" bIns="47393" rtlCol="0"/>
          <a:lstStyle/>
          <a:p>
            <a:pPr lvl="0"/>
            <a:r>
              <a:rPr lang="nl-NL" dirty="0"/>
              <a:t>Klik om de modelstijlen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9721106"/>
            <a:ext cx="3078427" cy="511731"/>
          </a:xfrm>
          <a:prstGeom prst="rect">
            <a:avLst/>
          </a:prstGeom>
        </p:spPr>
        <p:txBody>
          <a:bodyPr vert="horz" lIns="94787" tIns="47393" rIns="94787" bIns="47393" rtlCol="0" anchor="b"/>
          <a:lstStyle>
            <a:lvl1pPr algn="l">
              <a:defRPr sz="1200"/>
            </a:lvl1pPr>
          </a:lstStyle>
          <a:p>
            <a:r>
              <a:rPr lang="nl-NL"/>
              <a:t>Bikelanes en In- en Uitcheckpalen resultaten pilots</a:t>
            </a:r>
            <a:endParaRPr lang="nl-NL" dirty="0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4023993" y="9721106"/>
            <a:ext cx="3078427" cy="511731"/>
          </a:xfrm>
          <a:prstGeom prst="rect">
            <a:avLst/>
          </a:prstGeom>
        </p:spPr>
        <p:txBody>
          <a:bodyPr vert="horz" lIns="94787" tIns="47393" rIns="94787" bIns="47393" rtlCol="0" anchor="b"/>
          <a:lstStyle>
            <a:lvl1pPr algn="r">
              <a:defRPr sz="1200"/>
            </a:lvl1pPr>
          </a:lstStyle>
          <a:p>
            <a:fld id="{3956F938-192C-4562-AF91-4BD6009E97D6}" type="slidenum">
              <a:rPr lang="nl-NL" smtClean="0"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4057824082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koptekst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nl-NL"/>
              <a:t>29 januari 2020</a:t>
            </a:r>
            <a:endParaRPr lang="nl-NL" dirty="0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nl-NL"/>
              <a:t>Beheer &amp; onderhoud OV-fiets</a:t>
            </a:r>
            <a:endParaRPr lang="nl-NL" dirty="0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3956F938-192C-4562-AF91-4BD6009E97D6}" type="slidenum">
              <a:rPr lang="nl-NL" smtClean="0"/>
              <a:t>2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40029149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koptekst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nl-NL"/>
              <a:t>29 januari 2020</a:t>
            </a:r>
            <a:endParaRPr lang="nl-NL" dirty="0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nl-NL"/>
              <a:t>Bikelanes en In- en Uitcheckpalen</a:t>
            </a:r>
            <a:endParaRPr lang="nl-NL" dirty="0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3956F938-192C-4562-AF91-4BD6009E97D6}" type="slidenum">
              <a:rPr lang="nl-NL" smtClean="0"/>
              <a:t>3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69197643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koptekst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nl-NL"/>
              <a:t>29 januari 2020</a:t>
            </a:r>
            <a:endParaRPr lang="nl-NL" dirty="0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nl-NL"/>
              <a:t>Bikelanes en In- en Uitcheckpalen</a:t>
            </a:r>
            <a:endParaRPr lang="nl-NL" dirty="0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3956F938-192C-4562-AF91-4BD6009E97D6}" type="slidenum">
              <a:rPr lang="nl-NL" smtClean="0"/>
              <a:t>4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9687478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 geel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568220" y="1316470"/>
            <a:ext cx="8005867" cy="1092901"/>
          </a:xfrm>
        </p:spPr>
        <p:txBody>
          <a:bodyPr lIns="0" tIns="0" rIns="0" bIns="0" anchor="t" anchorCtr="0">
            <a:noAutofit/>
          </a:bodyPr>
          <a:lstStyle>
            <a:lvl1pPr algn="l">
              <a:lnSpc>
                <a:spcPts val="3900"/>
              </a:lnSpc>
              <a:defRPr sz="3600" b="1" baseline="0">
                <a:solidFill>
                  <a:schemeClr val="accent1"/>
                </a:solidFill>
              </a:defRPr>
            </a:lvl1pPr>
          </a:lstStyle>
          <a:p>
            <a:endParaRPr lang="nl-NL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569454" y="2778164"/>
            <a:ext cx="8003271" cy="718073"/>
          </a:xfrm>
        </p:spPr>
        <p:txBody>
          <a:bodyPr lIns="0" tIns="0" rIns="0" bIns="0" anchor="b" anchorCtr="0">
            <a:noAutofit/>
          </a:bodyPr>
          <a:lstStyle>
            <a:lvl1pPr marL="0" indent="0" algn="l">
              <a:lnSpc>
                <a:spcPts val="2500"/>
              </a:lnSpc>
              <a:spcBef>
                <a:spcPts val="0"/>
              </a:spcBef>
              <a:buNone/>
              <a:defRPr sz="2200" b="1" baseline="0">
                <a:solidFill>
                  <a:schemeClr val="accent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endParaRPr lang="nl-NL" dirty="0"/>
          </a:p>
        </p:txBody>
      </p:sp>
      <p:sp>
        <p:nvSpPr>
          <p:cNvPr id="13" name="spreker"/>
          <p:cNvSpPr txBox="1"/>
          <p:nvPr/>
        </p:nvSpPr>
        <p:spPr>
          <a:xfrm>
            <a:off x="568307" y="5143500"/>
            <a:ext cx="5160977" cy="697510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>
              <a:lnSpc>
                <a:spcPts val="1600"/>
              </a:lnSpc>
            </a:pPr>
            <a:r>
              <a:rPr lang="nl-NL" sz="1400" b="1">
                <a:solidFill>
                  <a:schemeClr val="accent1"/>
                </a:solidFill>
              </a:rPr>
              <a:t>Marise Bezema</a:t>
            </a:r>
            <a:endParaRPr lang="nl-NL" sz="1400" b="1" dirty="0">
              <a:solidFill>
                <a:schemeClr val="accent1"/>
              </a:solidFill>
            </a:endParaRPr>
          </a:p>
        </p:txBody>
      </p:sp>
      <p:sp>
        <p:nvSpPr>
          <p:cNvPr id="19" name="rubriceringvoor"/>
          <p:cNvSpPr txBox="1"/>
          <p:nvPr/>
        </p:nvSpPr>
        <p:spPr>
          <a:xfrm>
            <a:off x="2849563" y="133122"/>
            <a:ext cx="5724525" cy="246221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algn="r"/>
            <a:endParaRPr lang="nl-NL" sz="1600" b="1" cap="all" baseline="0" dirty="0">
              <a:solidFill>
                <a:schemeClr val="bg2"/>
              </a:solidFill>
            </a:endParaRP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0"/>
          </p:nvPr>
        </p:nvSpPr>
        <p:spPr>
          <a:xfrm>
            <a:off x="-1416328" y="7476450"/>
            <a:ext cx="537269" cy="206375"/>
          </a:xfrm>
        </p:spPr>
        <p:txBody>
          <a:bodyPr/>
          <a:lstStyle>
            <a:lvl1pPr>
              <a:defRPr sz="200"/>
            </a:lvl1pPr>
          </a:lstStyle>
          <a:p>
            <a:r>
              <a:rPr lang="nl-NL"/>
              <a:t>Bikelanes en In- en Uitcheckpalen</a:t>
            </a:r>
            <a:endParaRPr lang="nl-NL" dirty="0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1"/>
          </p:nvPr>
        </p:nvSpPr>
        <p:spPr>
          <a:xfrm>
            <a:off x="-1416328" y="7206298"/>
            <a:ext cx="537269" cy="205200"/>
          </a:xfrm>
        </p:spPr>
        <p:txBody>
          <a:bodyPr/>
          <a:lstStyle>
            <a:lvl1pPr>
              <a:defRPr sz="200"/>
            </a:lvl1pPr>
          </a:lstStyle>
          <a:p>
            <a:fld id="{8FC039F0-3688-4D6E-8627-099442050809}" type="slidenum">
              <a:rPr lang="nl-NL" smtClean="0"/>
              <a:pPr/>
              <a:t>‹nr.›</a:t>
            </a:fld>
            <a:endParaRPr lang="nl-NL" dirty="0"/>
          </a:p>
        </p:txBody>
      </p:sp>
      <p:sp>
        <p:nvSpPr>
          <p:cNvPr id="11" name="Tijdelijke aanduiding voor datum 13"/>
          <p:cNvSpPr>
            <a:spLocks noGrp="1"/>
          </p:cNvSpPr>
          <p:nvPr>
            <p:ph type="dt" sz="half" idx="12"/>
          </p:nvPr>
        </p:nvSpPr>
        <p:spPr>
          <a:xfrm>
            <a:off x="569106" y="5834660"/>
            <a:ext cx="5145893" cy="218481"/>
          </a:xfrm>
          <a:prstGeom prst="rect">
            <a:avLst/>
          </a:prstGeom>
        </p:spPr>
        <p:txBody>
          <a:bodyPr lIns="0" tIns="0" rIns="0" bIns="0" anchor="t" anchorCtr="0"/>
          <a:lstStyle>
            <a:lvl1pPr>
              <a:lnSpc>
                <a:spcPts val="1600"/>
              </a:lnSpc>
              <a:defRPr sz="1400">
                <a:solidFill>
                  <a:schemeClr val="accent1"/>
                </a:solidFill>
              </a:defRPr>
            </a:lvl1pPr>
          </a:lstStyle>
          <a:p>
            <a:r>
              <a:rPr lang="nl-NL"/>
              <a:t>19 februari 2020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886500682"/>
      </p:ext>
    </p:extLst>
  </p:cSld>
  <p:clrMapOvr>
    <a:masterClrMapping/>
  </p:clrMapOvr>
  <p:hf sldNum="0" hdr="0" ftr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ekop geel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jdelijke aanduiding voor inhoud 2"/>
          <p:cNvSpPr>
            <a:spLocks noGrp="1"/>
          </p:cNvSpPr>
          <p:nvPr>
            <p:ph idx="1"/>
          </p:nvPr>
        </p:nvSpPr>
        <p:spPr>
          <a:xfrm>
            <a:off x="568162" y="2326479"/>
            <a:ext cx="8003439" cy="892972"/>
          </a:xfrm>
        </p:spPr>
        <p:txBody>
          <a:bodyPr/>
          <a:lstStyle>
            <a:lvl1pPr marL="0" indent="0">
              <a:buNone/>
              <a:defRPr sz="2200" b="1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endParaRPr lang="nl-NL" dirty="0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quarter" idx="10"/>
          </p:nvPr>
        </p:nvSpPr>
        <p:spPr>
          <a:xfrm>
            <a:off x="569117" y="5836444"/>
            <a:ext cx="6855621" cy="255587"/>
          </a:xfrm>
        </p:spPr>
        <p:txBody>
          <a:bodyPr/>
          <a:lstStyle>
            <a:lvl1pPr marL="0" indent="0">
              <a:lnSpc>
                <a:spcPts val="1600"/>
              </a:lnSpc>
              <a:buNone/>
              <a:defRPr sz="1400" b="1" i="0" baseline="0">
                <a:solidFill>
                  <a:schemeClr val="accent1"/>
                </a:solidFill>
                <a:latin typeface="NS Sans" panose="02000400000000000000" pitchFamily="2" charset="0"/>
              </a:defRPr>
            </a:lvl1pPr>
            <a:lvl2pPr marL="288000" indent="0">
              <a:lnSpc>
                <a:spcPts val="1600"/>
              </a:lnSpc>
              <a:buNone/>
              <a:defRPr sz="1400" b="1" i="0" baseline="0">
                <a:solidFill>
                  <a:schemeClr val="accent1"/>
                </a:solidFill>
                <a:latin typeface="NS Sans" panose="02000400000000000000" pitchFamily="2" charset="0"/>
              </a:defRPr>
            </a:lvl2pPr>
            <a:lvl3pPr marL="576000" indent="0">
              <a:lnSpc>
                <a:spcPts val="1600"/>
              </a:lnSpc>
              <a:buNone/>
              <a:defRPr sz="1400" b="1" i="0" baseline="0">
                <a:solidFill>
                  <a:schemeClr val="accent1"/>
                </a:solidFill>
                <a:latin typeface="NS Sans" panose="02000400000000000000" pitchFamily="2" charset="0"/>
              </a:defRPr>
            </a:lvl3pPr>
            <a:lvl4pPr marL="576000" indent="0">
              <a:lnSpc>
                <a:spcPts val="1600"/>
              </a:lnSpc>
              <a:buNone/>
              <a:defRPr sz="1400" b="1" i="0" baseline="0">
                <a:solidFill>
                  <a:schemeClr val="accent1"/>
                </a:solidFill>
                <a:latin typeface="NS Sans" panose="02000400000000000000" pitchFamily="2" charset="0"/>
              </a:defRPr>
            </a:lvl4pPr>
            <a:lvl5pPr marL="576000" indent="0">
              <a:lnSpc>
                <a:spcPts val="1600"/>
              </a:lnSpc>
              <a:buNone/>
              <a:defRPr sz="1400" b="1" i="0" baseline="0">
                <a:solidFill>
                  <a:schemeClr val="accent1"/>
                </a:solidFill>
                <a:latin typeface="NS Sans" panose="02000400000000000000" pitchFamily="2" charset="0"/>
              </a:defRPr>
            </a:lvl5pPr>
          </a:lstStyle>
          <a:p>
            <a:pPr lvl="0"/>
            <a:endParaRPr lang="nl-NL" dirty="0"/>
          </a:p>
        </p:txBody>
      </p:sp>
      <p:sp>
        <p:nvSpPr>
          <p:cNvPr id="12" name="rubriceringvolg"/>
          <p:cNvSpPr txBox="1"/>
          <p:nvPr/>
        </p:nvSpPr>
        <p:spPr>
          <a:xfrm>
            <a:off x="2849563" y="142124"/>
            <a:ext cx="5724525" cy="246221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algn="r"/>
            <a:endParaRPr lang="nl-NL" sz="1600" b="1" cap="all" baseline="0" dirty="0">
              <a:solidFill>
                <a:schemeClr val="bg2"/>
              </a:solidFill>
            </a:endParaRPr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>
          <a:xfrm>
            <a:off x="-1422400" y="7346181"/>
            <a:ext cx="537269" cy="206375"/>
          </a:xfrm>
        </p:spPr>
        <p:txBody>
          <a:bodyPr/>
          <a:lstStyle>
            <a:lvl1pPr>
              <a:defRPr sz="200"/>
            </a:lvl1pPr>
          </a:lstStyle>
          <a:p>
            <a:r>
              <a:rPr lang="nl-NL"/>
              <a:t>Bikelanes en In- en Uitcheckpalen</a:t>
            </a:r>
            <a:endParaRPr lang="nl-NL" dirty="0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>
          <a:xfrm>
            <a:off x="-1422400" y="7137900"/>
            <a:ext cx="537269" cy="205200"/>
          </a:xfrm>
        </p:spPr>
        <p:txBody>
          <a:bodyPr/>
          <a:lstStyle>
            <a:lvl1pPr>
              <a:defRPr sz="200"/>
            </a:lvl1pPr>
          </a:lstStyle>
          <a:p>
            <a:fld id="{8FC039F0-3688-4D6E-8627-099442050809}" type="slidenum">
              <a:rPr lang="nl-NL" smtClean="0"/>
              <a:pPr/>
              <a:t>‹nr.›</a:t>
            </a:fld>
            <a:endParaRPr lang="nl-NL" dirty="0"/>
          </a:p>
        </p:txBody>
      </p:sp>
      <p:sp>
        <p:nvSpPr>
          <p:cNvPr id="6" name="Titel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Klik om de stijl te bewerken</a:t>
            </a:r>
          </a:p>
        </p:txBody>
      </p:sp>
    </p:spTree>
    <p:extLst>
      <p:ext uri="{BB962C8B-B14F-4D97-AF65-F5344CB8AC3E}">
        <p14:creationId xmlns:p14="http://schemas.microsoft.com/office/powerpoint/2010/main" val="20705067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ekop blauw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tekst 3"/>
          <p:cNvSpPr>
            <a:spLocks noGrp="1"/>
          </p:cNvSpPr>
          <p:nvPr>
            <p:ph type="body" sz="quarter" idx="10"/>
          </p:nvPr>
        </p:nvSpPr>
        <p:spPr>
          <a:xfrm>
            <a:off x="569117" y="5836444"/>
            <a:ext cx="6855621" cy="255587"/>
          </a:xfrm>
        </p:spPr>
        <p:txBody>
          <a:bodyPr/>
          <a:lstStyle>
            <a:lvl1pPr marL="0" indent="0">
              <a:lnSpc>
                <a:spcPts val="1600"/>
              </a:lnSpc>
              <a:buNone/>
              <a:defRPr sz="1400" b="1" i="0" baseline="0">
                <a:solidFill>
                  <a:schemeClr val="bg1"/>
                </a:solidFill>
                <a:latin typeface="NS Sans" panose="02000400000000000000" pitchFamily="2" charset="0"/>
              </a:defRPr>
            </a:lvl1pPr>
            <a:lvl2pPr marL="288000" indent="0">
              <a:lnSpc>
                <a:spcPts val="1600"/>
              </a:lnSpc>
              <a:buNone/>
              <a:defRPr sz="1400" b="1" i="0" baseline="0">
                <a:solidFill>
                  <a:schemeClr val="accent2"/>
                </a:solidFill>
                <a:latin typeface="NS Sans" panose="02000400000000000000" pitchFamily="2" charset="0"/>
              </a:defRPr>
            </a:lvl2pPr>
            <a:lvl3pPr marL="576000" indent="0">
              <a:lnSpc>
                <a:spcPts val="1600"/>
              </a:lnSpc>
              <a:buNone/>
              <a:defRPr sz="1400" b="1" i="0" baseline="0">
                <a:solidFill>
                  <a:schemeClr val="accent2"/>
                </a:solidFill>
                <a:latin typeface="NS Sans" panose="02000400000000000000" pitchFamily="2" charset="0"/>
              </a:defRPr>
            </a:lvl3pPr>
            <a:lvl4pPr marL="576000" indent="0">
              <a:lnSpc>
                <a:spcPts val="1600"/>
              </a:lnSpc>
              <a:buNone/>
              <a:defRPr sz="1400" b="1" i="0" baseline="0">
                <a:solidFill>
                  <a:schemeClr val="accent2"/>
                </a:solidFill>
                <a:latin typeface="NS Sans" panose="02000400000000000000" pitchFamily="2" charset="0"/>
              </a:defRPr>
            </a:lvl4pPr>
            <a:lvl5pPr marL="576000" indent="0">
              <a:lnSpc>
                <a:spcPts val="1600"/>
              </a:lnSpc>
              <a:buNone/>
              <a:defRPr sz="1400" b="1" i="0" baseline="0">
                <a:solidFill>
                  <a:schemeClr val="accent2"/>
                </a:solidFill>
                <a:latin typeface="NS Sans" panose="02000400000000000000" pitchFamily="2" charset="0"/>
              </a:defRPr>
            </a:lvl5pPr>
          </a:lstStyle>
          <a:p>
            <a:pPr lvl="0"/>
            <a:endParaRPr lang="nl-NL" dirty="0"/>
          </a:p>
        </p:txBody>
      </p:sp>
      <p:sp>
        <p:nvSpPr>
          <p:cNvPr id="12" name="rubriceringvolg"/>
          <p:cNvSpPr txBox="1"/>
          <p:nvPr/>
        </p:nvSpPr>
        <p:spPr>
          <a:xfrm>
            <a:off x="2849563" y="142124"/>
            <a:ext cx="5724525" cy="246221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algn="r"/>
            <a:endParaRPr lang="nl-NL" sz="1600" b="1" cap="all" baseline="0" dirty="0">
              <a:solidFill>
                <a:schemeClr val="bg2"/>
              </a:solidFill>
            </a:endParaRPr>
          </a:p>
        </p:txBody>
      </p:sp>
      <p:sp>
        <p:nvSpPr>
          <p:cNvPr id="5" name="Tijdelijke aanduiding voor inhoud 4"/>
          <p:cNvSpPr>
            <a:spLocks noGrp="1"/>
          </p:cNvSpPr>
          <p:nvPr>
            <p:ph sz="quarter" idx="12"/>
          </p:nvPr>
        </p:nvSpPr>
        <p:spPr>
          <a:xfrm>
            <a:off x="568162" y="2326479"/>
            <a:ext cx="8003439" cy="892972"/>
          </a:xfrm>
        </p:spPr>
        <p:txBody>
          <a:bodyPr/>
          <a:lstStyle>
            <a:lvl1pPr marL="0" indent="0">
              <a:buNone/>
              <a:defRPr sz="2200" b="1">
                <a:solidFill>
                  <a:schemeClr val="bg1"/>
                </a:solidFill>
                <a:latin typeface="+mj-lt"/>
              </a:defRPr>
            </a:lvl1pPr>
            <a:lvl2pPr marL="288000" indent="0">
              <a:buNone/>
              <a:defRPr sz="2200" b="1">
                <a:solidFill>
                  <a:schemeClr val="accent2"/>
                </a:solidFill>
                <a:latin typeface="+mj-lt"/>
              </a:defRPr>
            </a:lvl2pPr>
            <a:lvl3pPr marL="576000" indent="0">
              <a:buNone/>
              <a:defRPr sz="2200" b="1">
                <a:solidFill>
                  <a:schemeClr val="accent2"/>
                </a:solidFill>
                <a:latin typeface="+mj-lt"/>
              </a:defRPr>
            </a:lvl3pPr>
            <a:lvl4pPr marL="576000" indent="0">
              <a:buNone/>
              <a:defRPr sz="2200" b="1">
                <a:solidFill>
                  <a:schemeClr val="accent2"/>
                </a:solidFill>
                <a:latin typeface="+mj-lt"/>
              </a:defRPr>
            </a:lvl4pPr>
            <a:lvl5pPr marL="576000" indent="0">
              <a:buNone/>
              <a:defRPr sz="2200" b="1">
                <a:solidFill>
                  <a:schemeClr val="accent2"/>
                </a:solidFill>
                <a:latin typeface="+mj-lt"/>
              </a:defRPr>
            </a:lvl5pPr>
          </a:lstStyle>
          <a:p>
            <a:pPr lvl="0"/>
            <a:endParaRPr lang="nl-NL" dirty="0"/>
          </a:p>
        </p:txBody>
      </p:sp>
      <p:sp>
        <p:nvSpPr>
          <p:cNvPr id="2" name="Tijdelijke aanduiding voor voettekst 1"/>
          <p:cNvSpPr>
            <a:spLocks noGrp="1"/>
          </p:cNvSpPr>
          <p:nvPr>
            <p:ph type="ftr" sz="quarter" idx="13"/>
          </p:nvPr>
        </p:nvSpPr>
        <p:spPr>
          <a:xfrm>
            <a:off x="-1397000" y="7271981"/>
            <a:ext cx="537269" cy="206375"/>
          </a:xfrm>
        </p:spPr>
        <p:txBody>
          <a:bodyPr/>
          <a:lstStyle>
            <a:lvl1pPr>
              <a:defRPr sz="200"/>
            </a:lvl1pPr>
          </a:lstStyle>
          <a:p>
            <a:r>
              <a:rPr lang="nl-NL"/>
              <a:t>Bikelanes en In- en Uitcheckpalen</a:t>
            </a:r>
            <a:endParaRPr lang="nl-NL" dirty="0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4"/>
          </p:nvPr>
        </p:nvSpPr>
        <p:spPr>
          <a:xfrm>
            <a:off x="-1397000" y="7061700"/>
            <a:ext cx="537269" cy="205200"/>
          </a:xfrm>
        </p:spPr>
        <p:txBody>
          <a:bodyPr/>
          <a:lstStyle>
            <a:lvl1pPr>
              <a:defRPr sz="200"/>
            </a:lvl1pPr>
          </a:lstStyle>
          <a:p>
            <a:fld id="{8FC039F0-3688-4D6E-8627-099442050809}" type="slidenum">
              <a:rPr lang="nl-NL" smtClean="0"/>
              <a:pPr/>
              <a:t>‹nr.›</a:t>
            </a:fld>
            <a:endParaRPr lang="nl-NL" dirty="0"/>
          </a:p>
        </p:txBody>
      </p:sp>
      <p:sp>
        <p:nvSpPr>
          <p:cNvPr id="8" name="Titel 7"/>
          <p:cNvSpPr>
            <a:spLocks noGrp="1"/>
          </p:cNvSpPr>
          <p:nvPr>
            <p:ph type="title"/>
          </p:nvPr>
        </p:nvSpPr>
        <p:spPr>
          <a:xfrm>
            <a:off x="569019" y="542356"/>
            <a:ext cx="8007344" cy="86567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3213158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fsluit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jdelijke aanduiding voor afbeelding 5"/>
          <p:cNvSpPr>
            <a:spLocks noGrp="1"/>
          </p:cNvSpPr>
          <p:nvPr>
            <p:ph type="pic" sz="quarter" idx="10"/>
          </p:nvPr>
        </p:nvSpPr>
        <p:spPr>
          <a:xfrm>
            <a:off x="0" y="946825"/>
            <a:ext cx="9144000" cy="5053925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endParaRPr lang="nl-NL" dirty="0"/>
          </a:p>
        </p:txBody>
      </p:sp>
      <p:sp>
        <p:nvSpPr>
          <p:cNvPr id="8" name="Rechthoek 7"/>
          <p:cNvSpPr/>
          <p:nvPr userDrawn="1"/>
        </p:nvSpPr>
        <p:spPr>
          <a:xfrm>
            <a:off x="0" y="860425"/>
            <a:ext cx="9144000" cy="864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" name="rubriceringvolg"/>
          <p:cNvSpPr txBox="1"/>
          <p:nvPr userDrawn="1"/>
        </p:nvSpPr>
        <p:spPr>
          <a:xfrm>
            <a:off x="2849563" y="134623"/>
            <a:ext cx="5726800" cy="246221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algn="r"/>
            <a:endParaRPr lang="nl-NL" sz="1600" b="1" cap="all" baseline="0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41676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72133" y="546240"/>
            <a:ext cx="8002288" cy="865673"/>
          </a:xfrm>
        </p:spPr>
        <p:txBody>
          <a:bodyPr/>
          <a:lstStyle/>
          <a:p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568958" y="1647028"/>
            <a:ext cx="7999468" cy="4393408"/>
          </a:xfrm>
        </p:spPr>
        <p:txBody>
          <a:bodyPr/>
          <a:lstStyle/>
          <a:p>
            <a:pPr lvl="0"/>
            <a:endParaRPr lang="nl-NL" dirty="0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Bikelanes en In- en Uitcheckpalen</a:t>
            </a:r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039F0-3688-4D6E-8627-099442050809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2860475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69019" y="542356"/>
            <a:ext cx="8007344" cy="865673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nl-NL"/>
              <a:t>Klik om de stijl te bewerken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568313" y="1641995"/>
            <a:ext cx="3717937" cy="4441003"/>
          </a:xfrm>
        </p:spPr>
        <p:txBody>
          <a:bodyPr/>
          <a:lstStyle>
            <a:lvl1pPr marL="288000" marR="0" indent="-288000" algn="l" defTabSz="914400" rtl="0" eaLnBrk="1" fontAlgn="auto" latinLnBrk="0" hangingPunct="1">
              <a:lnSpc>
                <a:spcPts val="2400"/>
              </a:lnSpc>
              <a:spcBef>
                <a:spcPts val="600"/>
              </a:spcBef>
              <a:spcAft>
                <a:spcPts val="0"/>
              </a:spcAft>
              <a:buClr>
                <a:srgbClr val="FFCC33"/>
              </a:buClr>
              <a:buSzPct val="80000"/>
              <a:buFontTx/>
              <a:buChar char="■"/>
              <a:tabLst/>
              <a:defRPr sz="2000" baseline="0">
                <a:latin typeface="+mj-lt"/>
              </a:defRPr>
            </a:lvl1pPr>
            <a:lvl2pPr marL="576000" marR="0" indent="-288000" algn="l" defTabSz="914400" rtl="0" eaLnBrk="1" fontAlgn="auto" latinLnBrk="0" hangingPunct="1">
              <a:lnSpc>
                <a:spcPts val="24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000" baseline="0">
                <a:latin typeface="NS Sans" panose="02000400000000000000" pitchFamily="2" charset="0"/>
              </a:defRPr>
            </a:lvl2pPr>
            <a:lvl3pPr marL="720000" marR="0" indent="-144000" algn="l" defTabSz="914400" rtl="0" eaLnBrk="1" fontAlgn="auto" latinLnBrk="0" hangingPunct="1">
              <a:lnSpc>
                <a:spcPts val="22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Tx/>
              <a:buFont typeface="NS Sans" panose="02000400000000000000" pitchFamily="2" charset="0"/>
              <a:buChar char="-"/>
              <a:tabLst/>
              <a:defRPr sz="1800">
                <a:latin typeface="NS Sans" panose="02000400000000000000" pitchFamily="2" charset="0"/>
              </a:defRPr>
            </a:lvl3pPr>
            <a:lvl4pPr marL="720000" marR="0" indent="-144000" algn="l" defTabSz="914400" rtl="0" eaLnBrk="1" fontAlgn="auto" latinLnBrk="0" hangingPunct="1">
              <a:lnSpc>
                <a:spcPts val="22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Tx/>
              <a:buFont typeface="NS Sans" panose="02000400000000000000" pitchFamily="2" charset="0"/>
              <a:buChar char="-"/>
              <a:tabLst/>
              <a:defRPr sz="1800">
                <a:latin typeface="NS Sans" panose="02000400000000000000" pitchFamily="2" charset="0"/>
              </a:defRPr>
            </a:lvl4pPr>
            <a:lvl5pPr marL="720000" marR="0" indent="-144000" algn="l" defTabSz="914400" rtl="0" eaLnBrk="1" fontAlgn="auto" latinLnBrk="0" hangingPunct="1">
              <a:lnSpc>
                <a:spcPts val="22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Tx/>
              <a:buFont typeface="NS Sans" panose="02000400000000000000" pitchFamily="2" charset="0"/>
              <a:buChar char="-"/>
              <a:tabLst/>
              <a:defRPr sz="1800">
                <a:latin typeface="NS Sans" panose="02000400000000000000" pitchFamily="2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dirty="0"/>
              <a:t>Klik om de modelstijlen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571998" y="1644381"/>
            <a:ext cx="4002090" cy="4441003"/>
          </a:xfrm>
        </p:spPr>
        <p:txBody>
          <a:bodyPr/>
          <a:lstStyle>
            <a:lvl1pPr marL="288000" marR="0" indent="-288000" algn="l" defTabSz="914400" rtl="0" eaLnBrk="1" fontAlgn="auto" latinLnBrk="0" hangingPunct="1">
              <a:lnSpc>
                <a:spcPts val="2400"/>
              </a:lnSpc>
              <a:spcBef>
                <a:spcPts val="600"/>
              </a:spcBef>
              <a:spcAft>
                <a:spcPts val="0"/>
              </a:spcAft>
              <a:buClr>
                <a:srgbClr val="FFCC33"/>
              </a:buClr>
              <a:buSzPct val="80000"/>
              <a:buFontTx/>
              <a:buChar char="■"/>
              <a:tabLst/>
              <a:defRPr sz="2000" baseline="0">
                <a:latin typeface="+mj-lt"/>
              </a:defRPr>
            </a:lvl1pPr>
            <a:lvl2pPr marL="576000" marR="0" indent="-288000" algn="l" defTabSz="914400" rtl="0" eaLnBrk="1" fontAlgn="auto" latinLnBrk="0" hangingPunct="1">
              <a:lnSpc>
                <a:spcPts val="24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000" baseline="0">
                <a:latin typeface="+mj-lt"/>
              </a:defRPr>
            </a:lvl2pPr>
            <a:lvl3pPr marL="720000" marR="0" indent="-144000" algn="l" defTabSz="914400" rtl="0" eaLnBrk="1" fontAlgn="auto" latinLnBrk="0" hangingPunct="1">
              <a:lnSpc>
                <a:spcPts val="22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Tx/>
              <a:buFont typeface="NS Sans" panose="02000400000000000000" pitchFamily="2" charset="0"/>
              <a:buChar char="-"/>
              <a:tabLst/>
              <a:defRPr sz="1800">
                <a:latin typeface="+mj-lt"/>
              </a:defRPr>
            </a:lvl3pPr>
            <a:lvl4pPr marL="720000" marR="0" indent="-144000" algn="l" defTabSz="914400" rtl="0" eaLnBrk="1" fontAlgn="auto" latinLnBrk="0" hangingPunct="1">
              <a:lnSpc>
                <a:spcPts val="22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Tx/>
              <a:buFont typeface="NS Sans" panose="02000400000000000000" pitchFamily="2" charset="0"/>
              <a:buChar char="-"/>
              <a:tabLst/>
              <a:defRPr sz="1800">
                <a:latin typeface="+mj-lt"/>
              </a:defRPr>
            </a:lvl4pPr>
            <a:lvl5pPr marL="720000" marR="0" indent="-144000" algn="l" defTabSz="914400" rtl="0" eaLnBrk="1" fontAlgn="auto" latinLnBrk="0" hangingPunct="1">
              <a:lnSpc>
                <a:spcPts val="22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Tx/>
              <a:buFont typeface="NS Sans" panose="02000400000000000000" pitchFamily="2" charset="0"/>
              <a:buChar char="-"/>
              <a:tabLst/>
              <a:defRPr sz="1800">
                <a:latin typeface="+mj-lt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dirty="0"/>
              <a:t>Klik om de modelstijlen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Bikelanes en In- en Uitcheckpalen</a:t>
            </a:r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039F0-3688-4D6E-8627-099442050809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1320910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kader lin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69106" y="545542"/>
            <a:ext cx="8006093" cy="867600"/>
          </a:xfrm>
        </p:spPr>
        <p:txBody>
          <a:bodyPr anchor="t" anchorCtr="0">
            <a:normAutofit/>
          </a:bodyPr>
          <a:lstStyle>
            <a:lvl1pPr algn="l">
              <a:defRPr sz="2800" b="0"/>
            </a:lvl1pPr>
          </a:lstStyle>
          <a:p>
            <a:r>
              <a:rPr kumimoji="0" lang="nl-NL" sz="2800" b="0" i="0" u="none" strike="noStrike" kern="1200" cap="none" spc="0" normalizeH="0" baseline="0" noProof="0" dirty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+mj-lt"/>
              </a:rPr>
              <a:t>Klik om de stijl te bewerken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4572000" y="1646762"/>
            <a:ext cx="4002088" cy="4441003"/>
          </a:xfrm>
        </p:spPr>
        <p:txBody>
          <a:bodyPr/>
          <a:lstStyle>
            <a:lvl1pPr marL="288000" marR="0" indent="-288000" algn="l" defTabSz="914400" rtl="0" eaLnBrk="1" fontAlgn="auto" latinLnBrk="0" hangingPunct="1">
              <a:lnSpc>
                <a:spcPts val="2400"/>
              </a:lnSpc>
              <a:spcBef>
                <a:spcPts val="600"/>
              </a:spcBef>
              <a:spcAft>
                <a:spcPts val="0"/>
              </a:spcAft>
              <a:buClr>
                <a:srgbClr val="FFCC33"/>
              </a:buClr>
              <a:buSzPct val="80000"/>
              <a:buFontTx/>
              <a:buChar char="■"/>
              <a:tabLst/>
              <a:defRPr sz="2000" baseline="0"/>
            </a:lvl1pPr>
            <a:lvl2pPr marL="576000" marR="0" indent="-288000" algn="l" defTabSz="914400" rtl="0" eaLnBrk="1" fontAlgn="auto" latinLnBrk="0" hangingPunct="1">
              <a:lnSpc>
                <a:spcPts val="24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000" baseline="0"/>
            </a:lvl2pPr>
            <a:lvl3pPr marL="720000" marR="0" indent="-144000" algn="l" defTabSz="914400" rtl="0" eaLnBrk="1" fontAlgn="auto" latinLnBrk="0" hangingPunct="1">
              <a:lnSpc>
                <a:spcPts val="22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 sz="1800"/>
            </a:lvl3pPr>
            <a:lvl4pPr marL="720000" marR="0" indent="-144000" algn="l" defTabSz="914400" rtl="0" eaLnBrk="1" fontAlgn="auto" latinLnBrk="0" hangingPunct="1">
              <a:lnSpc>
                <a:spcPts val="22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 sz="1800"/>
            </a:lvl4pPr>
            <a:lvl5pPr marL="720000" marR="0" indent="-144000" algn="l" defTabSz="914400" rtl="0" eaLnBrk="1" fontAlgn="auto" latinLnBrk="0" hangingPunct="1">
              <a:lnSpc>
                <a:spcPts val="22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 dirty="0"/>
              <a:t>Klik om de modelstijlen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569106" y="1644377"/>
            <a:ext cx="3717144" cy="4441003"/>
          </a:xfrm>
          <a:solidFill>
            <a:srgbClr val="D0D9DB"/>
          </a:solidFill>
        </p:spPr>
        <p:txBody>
          <a:bodyPr lIns="288000" tIns="144000" rIns="288000" bIns="144000"/>
          <a:lstStyle>
            <a:lvl1pPr marL="0" indent="0">
              <a:lnSpc>
                <a:spcPts val="2800"/>
              </a:lnSpc>
              <a:spcBef>
                <a:spcPts val="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dirty="0"/>
              <a:t>Klik om de modelstijlen te bewerken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Bikelanes en In- en Uitcheckpalen</a:t>
            </a:r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039F0-3688-4D6E-8627-099442050809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4298982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kader rech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69106" y="545542"/>
            <a:ext cx="8006094" cy="867600"/>
          </a:xfrm>
        </p:spPr>
        <p:txBody>
          <a:bodyPr anchor="t" anchorCtr="0">
            <a:normAutofit/>
          </a:bodyPr>
          <a:lstStyle>
            <a:lvl1pPr algn="l">
              <a:defRPr sz="2800" b="0">
                <a:latin typeface="+mj-lt"/>
              </a:defRPr>
            </a:lvl1pPr>
          </a:lstStyle>
          <a:p>
            <a:r>
              <a:rPr kumimoji="0" lang="nl-NL" sz="2800" b="0" i="0" u="none" strike="noStrike" kern="1200" cap="none" spc="0" normalizeH="0" baseline="0" noProof="0" dirty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+mj-lt"/>
              </a:rPr>
              <a:t>Klik om de stijl te bewerken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569105" y="1646319"/>
            <a:ext cx="3717145" cy="4441003"/>
          </a:xfrm>
        </p:spPr>
        <p:txBody>
          <a:bodyPr/>
          <a:lstStyle>
            <a:lvl1pPr marL="288000" marR="0" indent="-288000" algn="l" defTabSz="914400" rtl="0" eaLnBrk="1" fontAlgn="auto" latinLnBrk="0" hangingPunct="1">
              <a:lnSpc>
                <a:spcPts val="2400"/>
              </a:lnSpc>
              <a:spcBef>
                <a:spcPts val="600"/>
              </a:spcBef>
              <a:spcAft>
                <a:spcPts val="0"/>
              </a:spcAft>
              <a:buClr>
                <a:srgbClr val="FFCC33"/>
              </a:buClr>
              <a:buSzPct val="80000"/>
              <a:buFontTx/>
              <a:buChar char="■"/>
              <a:tabLst/>
              <a:defRPr sz="2000" baseline="0"/>
            </a:lvl1pPr>
            <a:lvl2pPr marL="576000" marR="0" indent="-288000" algn="l" defTabSz="914400" rtl="0" eaLnBrk="1" fontAlgn="auto" latinLnBrk="0" hangingPunct="1">
              <a:lnSpc>
                <a:spcPts val="24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000" baseline="0"/>
            </a:lvl2pPr>
            <a:lvl3pPr marL="720000" marR="0" indent="-144000" algn="l" defTabSz="914400" rtl="0" eaLnBrk="1" fontAlgn="auto" latinLnBrk="0" hangingPunct="1">
              <a:lnSpc>
                <a:spcPts val="22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 sz="1800"/>
            </a:lvl3pPr>
            <a:lvl4pPr marL="720000" marR="0" indent="-144000" algn="l" defTabSz="914400" rtl="0" eaLnBrk="1" fontAlgn="auto" latinLnBrk="0" hangingPunct="1">
              <a:lnSpc>
                <a:spcPts val="22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 sz="1800"/>
            </a:lvl4pPr>
            <a:lvl5pPr marL="720000" marR="0" indent="-144000" algn="l" defTabSz="914400" rtl="0" eaLnBrk="1" fontAlgn="auto" latinLnBrk="0" hangingPunct="1">
              <a:lnSpc>
                <a:spcPts val="22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 dirty="0"/>
              <a:t>Klik om de modelstijlen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4572001" y="1648704"/>
            <a:ext cx="4002087" cy="4441003"/>
          </a:xfrm>
          <a:solidFill>
            <a:srgbClr val="D0D9DB"/>
          </a:solidFill>
        </p:spPr>
        <p:txBody>
          <a:bodyPr lIns="288000" tIns="144000" rIns="288000" bIns="144000"/>
          <a:lstStyle>
            <a:lvl1pPr marL="0" indent="0">
              <a:lnSpc>
                <a:spcPts val="2800"/>
              </a:lnSpc>
              <a:spcBef>
                <a:spcPts val="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dirty="0"/>
              <a:t>Klik om de modelstijlen te bewerken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Bikelanes en In- en Uitcheckpalen</a:t>
            </a:r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039F0-3688-4D6E-8627-099442050809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2561932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kader on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69106" y="545542"/>
            <a:ext cx="8006094" cy="867600"/>
          </a:xfrm>
        </p:spPr>
        <p:txBody>
          <a:bodyPr anchor="t" anchorCtr="0">
            <a:normAutofit/>
          </a:bodyPr>
          <a:lstStyle>
            <a:lvl1pPr algn="l">
              <a:defRPr sz="2800" b="0">
                <a:latin typeface="+mj-lt"/>
              </a:defRPr>
            </a:lvl1pPr>
          </a:lstStyle>
          <a:p>
            <a:r>
              <a:rPr kumimoji="0" lang="nl-NL" sz="2800" b="0" i="0" u="none" strike="noStrike" kern="1200" cap="none" spc="0" normalizeH="0" baseline="0" noProof="0" dirty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+mj-lt"/>
              </a:rPr>
              <a:t>Klik om de stijl te bewerken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569106" y="1644295"/>
            <a:ext cx="8004982" cy="1782763"/>
          </a:xfrm>
        </p:spPr>
        <p:txBody>
          <a:bodyPr/>
          <a:lstStyle>
            <a:lvl1pPr marL="288000" marR="0" indent="-288000" algn="l" defTabSz="914400" rtl="0" eaLnBrk="1" fontAlgn="auto" latinLnBrk="0" hangingPunct="1">
              <a:lnSpc>
                <a:spcPts val="2400"/>
              </a:lnSpc>
              <a:spcBef>
                <a:spcPts val="600"/>
              </a:spcBef>
              <a:spcAft>
                <a:spcPts val="0"/>
              </a:spcAft>
              <a:buClr>
                <a:srgbClr val="FFCC33"/>
              </a:buClr>
              <a:buSzPct val="80000"/>
              <a:buFontTx/>
              <a:buChar char="■"/>
              <a:tabLst/>
              <a:defRPr sz="2000" baseline="0">
                <a:solidFill>
                  <a:schemeClr val="accent1"/>
                </a:solidFill>
              </a:defRPr>
            </a:lvl1pPr>
            <a:lvl2pPr marL="576000" marR="0" indent="-288000" algn="l" defTabSz="914400" rtl="0" eaLnBrk="1" fontAlgn="auto" latinLnBrk="0" hangingPunct="1">
              <a:lnSpc>
                <a:spcPts val="24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000" baseline="0">
                <a:solidFill>
                  <a:schemeClr val="accent1"/>
                </a:solidFill>
              </a:defRPr>
            </a:lvl2pPr>
            <a:lvl3pPr marL="720000" marR="0" indent="-144000" algn="l" defTabSz="914400" rtl="0" eaLnBrk="1" fontAlgn="auto" latinLnBrk="0" hangingPunct="1">
              <a:lnSpc>
                <a:spcPts val="22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 sz="1800"/>
            </a:lvl3pPr>
            <a:lvl4pPr marL="720000" marR="0" indent="-144000" algn="l" defTabSz="914400" rtl="0" eaLnBrk="1" fontAlgn="auto" latinLnBrk="0" hangingPunct="1">
              <a:lnSpc>
                <a:spcPts val="22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 sz="1800"/>
            </a:lvl4pPr>
            <a:lvl5pPr marL="720000" marR="0" indent="-144000" algn="l" defTabSz="914400" rtl="0" eaLnBrk="1" fontAlgn="auto" latinLnBrk="0" hangingPunct="1">
              <a:lnSpc>
                <a:spcPts val="22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 dirty="0"/>
              <a:t>Klik om de modelstijlen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568325" y="3429001"/>
            <a:ext cx="8006875" cy="1720850"/>
          </a:xfrm>
          <a:solidFill>
            <a:srgbClr val="D0D9DB"/>
          </a:solidFill>
        </p:spPr>
        <p:txBody>
          <a:bodyPr lIns="288000" tIns="144000" rIns="288000" bIns="144000"/>
          <a:lstStyle>
            <a:lvl1pPr marL="0" indent="0">
              <a:lnSpc>
                <a:spcPts val="2800"/>
              </a:lnSpc>
              <a:spcBef>
                <a:spcPts val="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dirty="0"/>
              <a:t>Klik om de modelstijlen te bewerken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Bikelanes en In- en Uitcheckpalen</a:t>
            </a:r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039F0-3688-4D6E-8627-099442050809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7763590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kader bov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69106" y="543600"/>
            <a:ext cx="8006094" cy="867600"/>
          </a:xfrm>
        </p:spPr>
        <p:txBody>
          <a:bodyPr anchor="t" anchorCtr="0">
            <a:normAutofit/>
          </a:bodyPr>
          <a:lstStyle>
            <a:lvl1pPr algn="l">
              <a:defRPr sz="2800" b="0">
                <a:latin typeface="+mj-lt"/>
              </a:defRPr>
            </a:lvl1pPr>
          </a:lstStyle>
          <a:p>
            <a:r>
              <a:rPr kumimoji="0" lang="nl-NL" sz="2800" b="0" i="0" u="none" strike="noStrike" kern="1200" cap="none" spc="0" normalizeH="0" baseline="0" noProof="0" dirty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+mj-lt"/>
              </a:rPr>
              <a:t>Klik om de stijl te bewerken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568325" y="3428999"/>
            <a:ext cx="8005763" cy="1698625"/>
          </a:xfrm>
        </p:spPr>
        <p:txBody>
          <a:bodyPr/>
          <a:lstStyle>
            <a:lvl1pPr marL="288000" marR="0" indent="-288000" algn="l" defTabSz="914400" rtl="0" eaLnBrk="1" fontAlgn="auto" latinLnBrk="0" hangingPunct="1">
              <a:lnSpc>
                <a:spcPts val="2400"/>
              </a:lnSpc>
              <a:spcBef>
                <a:spcPts val="600"/>
              </a:spcBef>
              <a:spcAft>
                <a:spcPts val="0"/>
              </a:spcAft>
              <a:buClr>
                <a:srgbClr val="FFCC33"/>
              </a:buClr>
              <a:buSzPct val="80000"/>
              <a:buFontTx/>
              <a:buChar char="■"/>
              <a:tabLst/>
              <a:defRPr sz="2000" baseline="0">
                <a:solidFill>
                  <a:schemeClr val="accent1"/>
                </a:solidFill>
              </a:defRPr>
            </a:lvl1pPr>
            <a:lvl2pPr marL="576000" marR="0" indent="-288000" algn="l" defTabSz="914400" rtl="0" eaLnBrk="1" fontAlgn="auto" latinLnBrk="0" hangingPunct="1">
              <a:lnSpc>
                <a:spcPts val="24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000" baseline="0">
                <a:solidFill>
                  <a:schemeClr val="accent1"/>
                </a:solidFill>
              </a:defRPr>
            </a:lvl2pPr>
            <a:lvl3pPr marL="720000" marR="0" indent="-144000" algn="l" defTabSz="914400" rtl="0" eaLnBrk="1" fontAlgn="auto" latinLnBrk="0" hangingPunct="1">
              <a:lnSpc>
                <a:spcPts val="22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 sz="1800"/>
            </a:lvl3pPr>
            <a:lvl4pPr marL="720000" marR="0" indent="-144000" algn="l" defTabSz="914400" rtl="0" eaLnBrk="1" fontAlgn="auto" latinLnBrk="0" hangingPunct="1">
              <a:lnSpc>
                <a:spcPts val="22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 sz="1800"/>
            </a:lvl4pPr>
            <a:lvl5pPr marL="720000" marR="0" indent="-144000" algn="l" defTabSz="914400" rtl="0" eaLnBrk="1" fontAlgn="auto" latinLnBrk="0" hangingPunct="1">
              <a:lnSpc>
                <a:spcPts val="22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 dirty="0"/>
              <a:t>Klik om de modelstijlen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568325" y="1709739"/>
            <a:ext cx="8006875" cy="1719260"/>
          </a:xfrm>
          <a:solidFill>
            <a:srgbClr val="D0D9DB"/>
          </a:solidFill>
        </p:spPr>
        <p:txBody>
          <a:bodyPr lIns="288000" tIns="144000" rIns="288000" bIns="144000"/>
          <a:lstStyle>
            <a:lvl1pPr marL="0" indent="0">
              <a:lnSpc>
                <a:spcPts val="2800"/>
              </a:lnSpc>
              <a:spcBef>
                <a:spcPts val="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dirty="0"/>
              <a:t>Klik om de modelstijlen te bewerken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Bikelanes en In- en Uitcheckpalen</a:t>
            </a:r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039F0-3688-4D6E-8627-099442050809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9177667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569106" y="1709738"/>
            <a:ext cx="8004982" cy="2581275"/>
          </a:xfrm>
        </p:spPr>
        <p:txBody>
          <a:bodyPr/>
          <a:lstStyle>
            <a:lvl1pPr marL="0" indent="0">
              <a:buNone/>
              <a:defRPr sz="2000" baseline="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/>
              <a:t>Klik op het pictogram als u een afbeelding wilt toevoegen</a:t>
            </a:r>
            <a:endParaRPr lang="nl-NL" dirty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69106" y="543600"/>
            <a:ext cx="8006094" cy="983027"/>
          </a:xfrm>
        </p:spPr>
        <p:txBody>
          <a:bodyPr anchor="t" anchorCtr="0">
            <a:normAutofit/>
          </a:bodyPr>
          <a:lstStyle>
            <a:lvl1pPr algn="l">
              <a:defRPr sz="2800" b="0">
                <a:latin typeface="+mj-lt"/>
                <a:cs typeface="Aharoni" panose="02010803020104030203" pitchFamily="2" charset="-79"/>
              </a:defRPr>
            </a:lvl1pPr>
          </a:lstStyle>
          <a:p>
            <a:r>
              <a:rPr kumimoji="0" lang="nl-NL" sz="2800" b="0" i="0" u="none" strike="noStrike" kern="1200" cap="none" spc="0" normalizeH="0" baseline="0" noProof="0" dirty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+mj-lt"/>
              </a:rPr>
              <a:t>Klik om de stijl te bewerken</a:t>
            </a:r>
            <a:endParaRPr lang="nl-NL" dirty="0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568324" y="4464425"/>
            <a:ext cx="8006875" cy="1590115"/>
          </a:xfrm>
        </p:spPr>
        <p:txBody>
          <a:bodyPr/>
          <a:lstStyle>
            <a:lvl1pPr marL="288000" marR="0" indent="-288000" algn="l" defTabSz="914400" rtl="0" eaLnBrk="1" fontAlgn="auto" latinLnBrk="0" hangingPunct="1">
              <a:lnSpc>
                <a:spcPts val="2400"/>
              </a:lnSpc>
              <a:spcBef>
                <a:spcPts val="600"/>
              </a:spcBef>
              <a:spcAft>
                <a:spcPts val="0"/>
              </a:spcAft>
              <a:buClr>
                <a:srgbClr val="FFCC33"/>
              </a:buClr>
              <a:buSzPct val="80000"/>
              <a:buFontTx/>
              <a:buChar char="■"/>
              <a:tabLst/>
              <a:defRPr sz="2000">
                <a:latin typeface="+mn-lt"/>
              </a:defRPr>
            </a:lvl1pPr>
            <a:lvl2pPr marL="576000" marR="0" indent="-288000" algn="l" defTabSz="914400" rtl="0" eaLnBrk="1" fontAlgn="auto" latinLnBrk="0" hangingPunct="1">
              <a:lnSpc>
                <a:spcPts val="24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000" baseline="0">
                <a:latin typeface="+mn-lt"/>
              </a:defRPr>
            </a:lvl2pPr>
            <a:lvl3pPr marL="720000" marR="0" indent="-144000" algn="l" defTabSz="914400" rtl="0" eaLnBrk="1" fontAlgn="auto" latinLnBrk="0" hangingPunct="1">
              <a:lnSpc>
                <a:spcPts val="22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 sz="1800">
                <a:latin typeface="+mn-lt"/>
              </a:defRPr>
            </a:lvl3pPr>
            <a:lvl4pPr marL="720000" marR="0" indent="-144000" algn="l" defTabSz="914400" rtl="0" eaLnBrk="1" fontAlgn="auto" latinLnBrk="0" hangingPunct="1">
              <a:lnSpc>
                <a:spcPts val="22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 sz="1800">
                <a:latin typeface="+mn-lt"/>
              </a:defRPr>
            </a:lvl4pPr>
            <a:lvl5pPr marL="720000" marR="0" indent="-144000" algn="l" defTabSz="914400" rtl="0" eaLnBrk="1" fontAlgn="auto" latinLnBrk="0" hangingPunct="1">
              <a:lnSpc>
                <a:spcPts val="22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 sz="1800">
                <a:latin typeface="+mn-lt"/>
              </a:defRPr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dirty="0"/>
              <a:t>Klik om de modelstijlen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Bikelanes en In- en Uitcheckpalen</a:t>
            </a:r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039F0-3688-4D6E-8627-099442050809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1264336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 bov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568324" y="3417888"/>
            <a:ext cx="8004982" cy="2581275"/>
          </a:xfrm>
        </p:spPr>
        <p:txBody>
          <a:bodyPr/>
          <a:lstStyle>
            <a:lvl1pPr marL="0" indent="0">
              <a:buNone/>
              <a:defRPr sz="2000" baseline="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/>
              <a:t>Klik op het pictogram als u een afbeelding wilt toevoegen</a:t>
            </a:r>
            <a:endParaRPr lang="nl-NL" dirty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69106" y="543600"/>
            <a:ext cx="8006094" cy="983027"/>
          </a:xfrm>
        </p:spPr>
        <p:txBody>
          <a:bodyPr anchor="t" anchorCtr="0">
            <a:normAutofit/>
          </a:bodyPr>
          <a:lstStyle>
            <a:lvl1pPr algn="l">
              <a:defRPr sz="2800" b="0">
                <a:latin typeface="+mj-lt"/>
              </a:defRPr>
            </a:lvl1pPr>
          </a:lstStyle>
          <a:p>
            <a:r>
              <a:rPr kumimoji="0" lang="nl-NL" sz="2800" b="0" i="0" u="none" strike="noStrike" kern="1200" cap="none" spc="0" normalizeH="0" baseline="0" noProof="0" dirty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+mj-lt"/>
              </a:rPr>
              <a:t>Klik om de stijl te bewerken</a:t>
            </a:r>
            <a:endParaRPr lang="nl-NL" dirty="0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568324" y="1709738"/>
            <a:ext cx="8006875" cy="1590115"/>
          </a:xfrm>
        </p:spPr>
        <p:txBody>
          <a:bodyPr/>
          <a:lstStyle>
            <a:lvl1pPr marL="288000" marR="0" indent="-288000" algn="l" defTabSz="914400" rtl="0" eaLnBrk="1" fontAlgn="auto" latinLnBrk="0" hangingPunct="1">
              <a:lnSpc>
                <a:spcPts val="2400"/>
              </a:lnSpc>
              <a:spcBef>
                <a:spcPts val="600"/>
              </a:spcBef>
              <a:spcAft>
                <a:spcPts val="0"/>
              </a:spcAft>
              <a:buClr>
                <a:srgbClr val="FFCC33"/>
              </a:buClr>
              <a:buSzPct val="80000"/>
              <a:buFontTx/>
              <a:buChar char="■"/>
              <a:tabLst/>
              <a:defRPr sz="2000"/>
            </a:lvl1pPr>
            <a:lvl2pPr marL="576000" marR="0" indent="-288000" algn="l" defTabSz="914400" rtl="0" eaLnBrk="1" fontAlgn="auto" latinLnBrk="0" hangingPunct="1">
              <a:lnSpc>
                <a:spcPts val="24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000"/>
            </a:lvl2pPr>
            <a:lvl3pPr marL="720000" marR="0" indent="-144000" algn="l" defTabSz="914400" rtl="0" eaLnBrk="1" fontAlgn="auto" latinLnBrk="0" hangingPunct="1">
              <a:lnSpc>
                <a:spcPts val="2200"/>
              </a:lnSpc>
              <a:spcBef>
                <a:spcPts val="800"/>
              </a:spcBef>
              <a:spcAft>
                <a:spcPts val="0"/>
              </a:spcAft>
              <a:buClr>
                <a:srgbClr val="000066"/>
              </a:buClr>
              <a:buSzTx/>
              <a:buFontTx/>
              <a:buChar char="-"/>
              <a:tabLst/>
              <a:defRPr sz="1800"/>
            </a:lvl3pPr>
            <a:lvl4pPr marL="720000" marR="0" indent="-144000" algn="l" defTabSz="914400" rtl="0" eaLnBrk="1" fontAlgn="auto" latinLnBrk="0" hangingPunct="1">
              <a:lnSpc>
                <a:spcPts val="2200"/>
              </a:lnSpc>
              <a:spcBef>
                <a:spcPts val="800"/>
              </a:spcBef>
              <a:spcAft>
                <a:spcPts val="0"/>
              </a:spcAft>
              <a:buClr>
                <a:srgbClr val="000066"/>
              </a:buClr>
              <a:buSzTx/>
              <a:buFontTx/>
              <a:buChar char="-"/>
              <a:tabLst/>
              <a:defRPr sz="1800"/>
            </a:lvl4pPr>
            <a:lvl5pPr marL="720000" marR="0" indent="-144000" algn="l" defTabSz="914400" rtl="0" eaLnBrk="1" fontAlgn="auto" latinLnBrk="0" hangingPunct="1">
              <a:lnSpc>
                <a:spcPts val="2200"/>
              </a:lnSpc>
              <a:spcBef>
                <a:spcPts val="800"/>
              </a:spcBef>
              <a:spcAft>
                <a:spcPts val="0"/>
              </a:spcAft>
              <a:buClr>
                <a:srgbClr val="000066"/>
              </a:buClr>
              <a:buSzTx/>
              <a:buFontTx/>
              <a:buChar char="-"/>
              <a:tabLst/>
              <a:defRPr sz="18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dirty="0"/>
              <a:t>Klik om de modelstijlen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Bikelanes en In- en Uitcheckpalen</a:t>
            </a:r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039F0-3688-4D6E-8627-099442050809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6733908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569019" y="542356"/>
            <a:ext cx="8007344" cy="865673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endParaRPr lang="nl-NL" dirty="0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572133" y="1640678"/>
            <a:ext cx="7999468" cy="439340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endParaRPr lang="nl-NL" dirty="0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569106" y="6567806"/>
            <a:ext cx="6416675" cy="206375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1000" b="1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nl-NL"/>
              <a:t>Bikelanes en In- en Uitcheckpalen</a:t>
            </a:r>
            <a:endParaRPr lang="nl-NL" dirty="0"/>
          </a:p>
        </p:txBody>
      </p:sp>
      <p:sp>
        <p:nvSpPr>
          <p:cNvPr id="37" name="rubriceringvolg"/>
          <p:cNvSpPr txBox="1"/>
          <p:nvPr/>
        </p:nvSpPr>
        <p:spPr>
          <a:xfrm>
            <a:off x="2849563" y="134623"/>
            <a:ext cx="5726800" cy="246221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algn="r"/>
            <a:endParaRPr lang="nl-NL" sz="1600" b="1" cap="all" baseline="0" dirty="0">
              <a:solidFill>
                <a:schemeClr val="bg2"/>
              </a:solidFill>
            </a:endParaRP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0" y="6566400"/>
            <a:ext cx="537269" cy="2052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ctr">
              <a:defRPr sz="1000" b="1">
                <a:solidFill>
                  <a:schemeClr val="accent1"/>
                </a:solidFill>
              </a:defRPr>
            </a:lvl1pPr>
          </a:lstStyle>
          <a:p>
            <a:fld id="{8FC039F0-3688-4D6E-8627-099442050809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3971741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90" r:id="rId3"/>
    <p:sldLayoutId id="2147483693" r:id="rId4"/>
    <p:sldLayoutId id="2147483696" r:id="rId5"/>
    <p:sldLayoutId id="2147483692" r:id="rId6"/>
    <p:sldLayoutId id="2147483697" r:id="rId7"/>
    <p:sldLayoutId id="2147483695" r:id="rId8"/>
    <p:sldLayoutId id="2147483698" r:id="rId9"/>
    <p:sldLayoutId id="2147483688" r:id="rId10"/>
    <p:sldLayoutId id="2147483700" r:id="rId11"/>
    <p:sldLayoutId id="2147483699" r:id="rId12"/>
  </p:sldLayoutIdLst>
  <p:hf hdr="0" dt="0"/>
  <p:txStyles>
    <p:titleStyle>
      <a:lvl1pPr algn="l" defTabSz="914400" rtl="0" eaLnBrk="1" latinLnBrk="0" hangingPunct="1">
        <a:lnSpc>
          <a:spcPts val="3100"/>
        </a:lnSpc>
        <a:spcBef>
          <a:spcPct val="0"/>
        </a:spcBef>
        <a:buNone/>
        <a:defRPr sz="28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88000" indent="-288000" algn="l" defTabSz="914400" rtl="0" eaLnBrk="1" latinLnBrk="0" hangingPunct="1">
        <a:lnSpc>
          <a:spcPts val="2400"/>
        </a:lnSpc>
        <a:spcBef>
          <a:spcPts val="600"/>
        </a:spcBef>
        <a:buClr>
          <a:schemeClr val="accent2"/>
        </a:buClr>
        <a:buSzPct val="80000"/>
        <a:buFontTx/>
        <a:buChar char="■"/>
        <a:defRPr sz="2000" kern="1200" baseline="0">
          <a:solidFill>
            <a:schemeClr val="accent1"/>
          </a:solidFill>
          <a:latin typeface="+mn-lt"/>
          <a:ea typeface="+mn-ea"/>
          <a:cs typeface="+mn-cs"/>
        </a:defRPr>
      </a:lvl1pPr>
      <a:lvl2pPr marL="576000" indent="-288000" algn="l" defTabSz="914400" rtl="0" eaLnBrk="1" latinLnBrk="0" hangingPunct="1">
        <a:lnSpc>
          <a:spcPts val="2400"/>
        </a:lnSpc>
        <a:spcBef>
          <a:spcPts val="600"/>
        </a:spcBef>
        <a:buFont typeface="Arial" panose="020B0604020202020204" pitchFamily="34" charset="0"/>
        <a:buChar char="•"/>
        <a:defRPr sz="2000" kern="1200" baseline="0">
          <a:solidFill>
            <a:schemeClr val="accent1"/>
          </a:solidFill>
          <a:latin typeface="+mn-lt"/>
          <a:ea typeface="+mn-ea"/>
          <a:cs typeface="+mn-cs"/>
        </a:defRPr>
      </a:lvl2pPr>
      <a:lvl3pPr marL="720000" indent="-144000" algn="l" defTabSz="914400" rtl="0" eaLnBrk="1" latinLnBrk="0" hangingPunct="1">
        <a:lnSpc>
          <a:spcPts val="2200"/>
        </a:lnSpc>
        <a:spcBef>
          <a:spcPts val="800"/>
        </a:spcBef>
        <a:buClr>
          <a:schemeClr val="accent1"/>
        </a:buClr>
        <a:buFont typeface="NS Sans" panose="02000400000000000000" pitchFamily="2" charset="0"/>
        <a:buChar char="-"/>
        <a:defRPr sz="1800" kern="1200" baseline="0">
          <a:solidFill>
            <a:schemeClr val="accent1"/>
          </a:solidFill>
          <a:latin typeface="+mn-lt"/>
          <a:ea typeface="+mn-ea"/>
          <a:cs typeface="+mn-cs"/>
        </a:defRPr>
      </a:lvl3pPr>
      <a:lvl4pPr marL="720000" indent="-144000" algn="l" defTabSz="914400" rtl="0" eaLnBrk="1" latinLnBrk="0" hangingPunct="1">
        <a:lnSpc>
          <a:spcPts val="2200"/>
        </a:lnSpc>
        <a:spcBef>
          <a:spcPts val="800"/>
        </a:spcBef>
        <a:buClr>
          <a:schemeClr val="accent1"/>
        </a:buClr>
        <a:buFont typeface="NS Sans" panose="02000400000000000000" pitchFamily="2" charset="0"/>
        <a:buChar char="-"/>
        <a:defRPr sz="1800" kern="1200" baseline="0">
          <a:solidFill>
            <a:schemeClr val="accent1"/>
          </a:solidFill>
          <a:latin typeface="+mn-lt"/>
          <a:ea typeface="+mn-ea"/>
          <a:cs typeface="+mn-cs"/>
        </a:defRPr>
      </a:lvl4pPr>
      <a:lvl5pPr marL="720000" indent="-144000" algn="l" defTabSz="914400" rtl="0" eaLnBrk="1" latinLnBrk="0" hangingPunct="1">
        <a:lnSpc>
          <a:spcPts val="2200"/>
        </a:lnSpc>
        <a:spcBef>
          <a:spcPts val="800"/>
        </a:spcBef>
        <a:buClr>
          <a:schemeClr val="accent1"/>
        </a:buClr>
        <a:buFont typeface="NS Sans" panose="02000400000000000000" pitchFamily="2" charset="0"/>
        <a:buChar char="-"/>
        <a:defRPr sz="1800" kern="1200" baseline="0">
          <a:solidFill>
            <a:schemeClr val="accent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0.pn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F06566E-09F2-4D4D-A91A-4285999323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Introductie Fietstags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3DD2FB82-5456-4737-A473-1480E7FBFB2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r>
              <a:rPr lang="nl-NL" sz="3200" dirty="0"/>
              <a:t>Kenniscafé Fietsparkeren – 6 oktober 2020</a:t>
            </a:r>
          </a:p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r>
              <a:rPr lang="nl-NL" dirty="0"/>
              <a:t>Kees Miedema</a:t>
            </a:r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6D62566E-FD77-40F9-B1E2-8F8460C524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dirty="0"/>
              <a:t>Fietstags i.c.m. </a:t>
            </a:r>
            <a:r>
              <a:rPr lang="nl-NL" dirty="0" err="1"/>
              <a:t>Bikelanes</a:t>
            </a:r>
            <a:r>
              <a:rPr lang="nl-NL" dirty="0"/>
              <a:t> en In- en Uitcheckpalen</a:t>
            </a:r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3A1748D0-DA91-4C47-87C5-8CD84F3A90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039F0-3688-4D6E-8627-099442050809}" type="slidenum">
              <a:rPr lang="nl-NL" smtClean="0"/>
              <a:pPr/>
              <a:t>1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7171677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Afbeelding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737" y="3743806"/>
            <a:ext cx="1329802" cy="1773070"/>
          </a:xfrm>
          <a:prstGeom prst="roundRect">
            <a:avLst/>
          </a:prstGeom>
          <a:effectLst/>
        </p:spPr>
      </p:pic>
      <p:pic>
        <p:nvPicPr>
          <p:cNvPr id="3" name="Afbeelding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737" y="1243146"/>
            <a:ext cx="1351858" cy="1802477"/>
          </a:xfrm>
          <a:prstGeom prst="roundRect">
            <a:avLst/>
          </a:prstGeom>
        </p:spPr>
      </p:pic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dirty="0"/>
              <a:t>Fietstags i.c.m. </a:t>
            </a:r>
            <a:r>
              <a:rPr lang="nl-NL" dirty="0" err="1"/>
              <a:t>Bikelanes</a:t>
            </a:r>
            <a:r>
              <a:rPr lang="nl-NL" dirty="0"/>
              <a:t> en In- en Uitcheckpalen</a:t>
            </a:r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>
          <a:xfrm>
            <a:off x="0" y="6564673"/>
            <a:ext cx="537269" cy="205200"/>
          </a:xfrm>
        </p:spPr>
        <p:txBody>
          <a:bodyPr/>
          <a:lstStyle/>
          <a:p>
            <a:fld id="{8FC039F0-3688-4D6E-8627-099442050809}" type="slidenum">
              <a:rPr lang="nl-NL" smtClean="0"/>
              <a:pPr/>
              <a:t>2</a:t>
            </a:fld>
            <a:endParaRPr lang="nl-NL" dirty="0"/>
          </a:p>
        </p:txBody>
      </p:sp>
      <p:sp>
        <p:nvSpPr>
          <p:cNvPr id="6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sz="2400" b="1" dirty="0"/>
              <a:t>Introductie </a:t>
            </a:r>
            <a:r>
              <a:rPr lang="nl-NL" sz="2400" b="1" dirty="0" err="1">
                <a:solidFill>
                  <a:srgbClr val="002060"/>
                </a:solidFill>
              </a:rPr>
              <a:t>Bikelanes</a:t>
            </a:r>
            <a:r>
              <a:rPr lang="nl-NL" sz="2400" b="1" dirty="0">
                <a:solidFill>
                  <a:srgbClr val="002060"/>
                </a:solidFill>
              </a:rPr>
              <a:t> (BL) en In- en Uitcheckpalen (IUP)</a:t>
            </a:r>
            <a:br>
              <a:rPr lang="nl-NL" sz="2400" b="1" dirty="0">
                <a:solidFill>
                  <a:srgbClr val="002060"/>
                </a:solidFill>
              </a:rPr>
            </a:br>
            <a:endParaRPr lang="nl-NL" sz="2400" dirty="0"/>
          </a:p>
        </p:txBody>
      </p:sp>
      <p:sp>
        <p:nvSpPr>
          <p:cNvPr id="16" name="Tekstvak 15"/>
          <p:cNvSpPr txBox="1"/>
          <p:nvPr/>
        </p:nvSpPr>
        <p:spPr>
          <a:xfrm>
            <a:off x="2234531" y="1445081"/>
            <a:ext cx="6674338" cy="23852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00"/>
              </a:lnSpc>
              <a:spcBef>
                <a:spcPts val="600"/>
              </a:spcBef>
            </a:pPr>
            <a:r>
              <a:rPr lang="nl-NL" sz="1600" b="1" dirty="0">
                <a:solidFill>
                  <a:srgbClr val="002060"/>
                </a:solidFill>
              </a:rPr>
              <a:t>Ontwikkeling </a:t>
            </a:r>
            <a:r>
              <a:rPr lang="nl-NL" sz="1600" b="1" dirty="0" err="1">
                <a:solidFill>
                  <a:srgbClr val="002060"/>
                </a:solidFill>
              </a:rPr>
              <a:t>Bikelanes</a:t>
            </a:r>
            <a:r>
              <a:rPr lang="nl-NL" sz="1600" b="1" dirty="0">
                <a:solidFill>
                  <a:srgbClr val="002060"/>
                </a:solidFill>
              </a:rPr>
              <a:t> (BL) en In- en Uitcheckpalen (IUP)</a:t>
            </a:r>
          </a:p>
          <a:p>
            <a:pPr marL="285750" indent="-285750">
              <a:lnSpc>
                <a:spcPts val="18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nl-NL" sz="1400" dirty="0">
                <a:solidFill>
                  <a:srgbClr val="002060"/>
                </a:solidFill>
              </a:rPr>
              <a:t>Autonoom in- en uitcheckproces (incl. betalen) zonder tussenkomst beheerder.</a:t>
            </a:r>
          </a:p>
          <a:p>
            <a:pPr marL="285750" indent="-285750">
              <a:lnSpc>
                <a:spcPts val="18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nl-NL" sz="1400" dirty="0">
                <a:solidFill>
                  <a:srgbClr val="002060"/>
                </a:solidFill>
              </a:rPr>
              <a:t>Heldere en eenduidige klantinteractie d.m.v. grote mee-kleurende displays.</a:t>
            </a:r>
          </a:p>
          <a:p>
            <a:pPr marL="285750" indent="-285750">
              <a:lnSpc>
                <a:spcPts val="18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nl-NL" sz="1400" dirty="0">
                <a:solidFill>
                  <a:srgbClr val="002060"/>
                </a:solidFill>
              </a:rPr>
              <a:t>Korte responsetijden bij in- en uitchecken.</a:t>
            </a:r>
          </a:p>
          <a:p>
            <a:pPr marL="285750" indent="-285750">
              <a:lnSpc>
                <a:spcPts val="18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nl-NL" sz="1400" dirty="0">
                <a:solidFill>
                  <a:srgbClr val="002060"/>
                </a:solidFill>
              </a:rPr>
              <a:t>Contactloos betalen (snel en gemakkelijk).</a:t>
            </a:r>
          </a:p>
          <a:p>
            <a:pPr marL="285750" indent="-285750">
              <a:lnSpc>
                <a:spcPts val="18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nl-NL" sz="1400" dirty="0">
                <a:solidFill>
                  <a:srgbClr val="002060"/>
                </a:solidFill>
              </a:rPr>
              <a:t>Gebruik van OV-chipkaart als primair identificatiemiddel.</a:t>
            </a:r>
          </a:p>
          <a:p>
            <a:pPr marL="285750" indent="-285750">
              <a:lnSpc>
                <a:spcPts val="18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nl-NL" sz="1400" dirty="0">
                <a:solidFill>
                  <a:srgbClr val="002060"/>
                </a:solidFill>
              </a:rPr>
              <a:t>Gebruik van fietstags voor extra snelheid en gemak voor de reiziger.</a:t>
            </a:r>
          </a:p>
          <a:p>
            <a:endParaRPr lang="nl-NL" sz="1400" b="1" dirty="0">
              <a:solidFill>
                <a:srgbClr val="002060"/>
              </a:solidFill>
            </a:endParaRPr>
          </a:p>
        </p:txBody>
      </p:sp>
      <p:sp>
        <p:nvSpPr>
          <p:cNvPr id="20" name="Tekstvak 19"/>
          <p:cNvSpPr txBox="1"/>
          <p:nvPr/>
        </p:nvSpPr>
        <p:spPr>
          <a:xfrm>
            <a:off x="2123993" y="3917634"/>
            <a:ext cx="645042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600" b="1" dirty="0">
                <a:solidFill>
                  <a:srgbClr val="002060"/>
                </a:solidFill>
              </a:rPr>
              <a:t>Beproeving op 2 pilotlocaties: Breda en Harderwijk</a:t>
            </a:r>
          </a:p>
          <a:p>
            <a:endParaRPr lang="nl-NL" sz="1400" b="1" dirty="0">
              <a:solidFill>
                <a:srgbClr val="002060"/>
              </a:solidFill>
            </a:endParaRPr>
          </a:p>
          <a:p>
            <a:endParaRPr lang="nl-NL" sz="1400" b="1" dirty="0">
              <a:solidFill>
                <a:srgbClr val="002060"/>
              </a:solidFill>
            </a:endParaRPr>
          </a:p>
        </p:txBody>
      </p:sp>
      <p:pic>
        <p:nvPicPr>
          <p:cNvPr id="19" name="Afbeelding 18"/>
          <p:cNvPicPr>
            <a:picLocks noChangeAspect="1"/>
          </p:cNvPicPr>
          <p:nvPr/>
        </p:nvPicPr>
        <p:blipFill rotWithShape="1">
          <a:blip r:embed="rId5"/>
          <a:srcRect t="12965" b="8406"/>
          <a:stretch/>
        </p:blipFill>
        <p:spPr>
          <a:xfrm>
            <a:off x="2245081" y="4348814"/>
            <a:ext cx="2899285" cy="1583204"/>
          </a:xfrm>
          <a:prstGeom prst="rect">
            <a:avLst/>
          </a:prstGeom>
        </p:spPr>
      </p:pic>
      <p:pic>
        <p:nvPicPr>
          <p:cNvPr id="21" name="Afbeelding 2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454160" y="4349242"/>
            <a:ext cx="2810467" cy="1582776"/>
          </a:xfrm>
          <a:prstGeom prst="rect">
            <a:avLst/>
          </a:prstGeom>
        </p:spPr>
      </p:pic>
      <p:sp>
        <p:nvSpPr>
          <p:cNvPr id="24" name="Rechthoek 23"/>
          <p:cNvSpPr/>
          <p:nvPr/>
        </p:nvSpPr>
        <p:spPr>
          <a:xfrm>
            <a:off x="394636" y="973578"/>
            <a:ext cx="1478317" cy="4995512"/>
          </a:xfrm>
          <a:prstGeom prst="rect">
            <a:avLst/>
          </a:prstGeom>
          <a:solidFill>
            <a:schemeClr val="bg1"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22" name="Afgeronde rechthoek 21"/>
          <p:cNvSpPr/>
          <p:nvPr/>
        </p:nvSpPr>
        <p:spPr>
          <a:xfrm>
            <a:off x="569106" y="261167"/>
            <a:ext cx="1162947" cy="167334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23" name="Afgeronde rechthoek 22"/>
          <p:cNvSpPr/>
          <p:nvPr/>
        </p:nvSpPr>
        <p:spPr>
          <a:xfrm>
            <a:off x="1960189" y="271805"/>
            <a:ext cx="1162947" cy="155128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25" name="Afgeronde rechthoek 24"/>
          <p:cNvSpPr/>
          <p:nvPr/>
        </p:nvSpPr>
        <p:spPr>
          <a:xfrm>
            <a:off x="3351272" y="263762"/>
            <a:ext cx="1162947" cy="167334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26" name="Afgeronde rechthoek 25"/>
          <p:cNvSpPr/>
          <p:nvPr/>
        </p:nvSpPr>
        <p:spPr>
          <a:xfrm>
            <a:off x="4742355" y="271805"/>
            <a:ext cx="1162947" cy="167334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27" name="Afgeronde rechthoek 26"/>
          <p:cNvSpPr/>
          <p:nvPr/>
        </p:nvSpPr>
        <p:spPr>
          <a:xfrm>
            <a:off x="6133438" y="275360"/>
            <a:ext cx="1162947" cy="167334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28" name="Afgeronde rechthoek 27"/>
          <p:cNvSpPr/>
          <p:nvPr/>
        </p:nvSpPr>
        <p:spPr>
          <a:xfrm>
            <a:off x="7524521" y="259599"/>
            <a:ext cx="1162947" cy="167334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9747797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dirty="0"/>
              <a:t>Fietstags i.c.m. </a:t>
            </a:r>
            <a:r>
              <a:rPr lang="nl-NL" dirty="0" err="1"/>
              <a:t>Bikelanes</a:t>
            </a:r>
            <a:r>
              <a:rPr lang="nl-NL" dirty="0"/>
              <a:t> en In- en Uitcheckpalen</a:t>
            </a:r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039F0-3688-4D6E-8627-099442050809}" type="slidenum">
              <a:rPr lang="nl-NL" smtClean="0"/>
              <a:pPr/>
              <a:t>3</a:t>
            </a:fld>
            <a:endParaRPr lang="nl-NL" dirty="0"/>
          </a:p>
        </p:txBody>
      </p:sp>
      <p:sp>
        <p:nvSpPr>
          <p:cNvPr id="6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sz="2400" b="1" dirty="0"/>
              <a:t>4. Resultaten pilots</a:t>
            </a:r>
            <a:endParaRPr lang="nl-NL" sz="2400" dirty="0"/>
          </a:p>
        </p:txBody>
      </p:sp>
      <p:sp>
        <p:nvSpPr>
          <p:cNvPr id="19" name="Tijdelijke aanduiding voor inhoud 7"/>
          <p:cNvSpPr>
            <a:spLocks noGrp="1"/>
          </p:cNvSpPr>
          <p:nvPr>
            <p:ph idx="1"/>
          </p:nvPr>
        </p:nvSpPr>
        <p:spPr>
          <a:xfrm>
            <a:off x="2268876" y="1742343"/>
            <a:ext cx="6875124" cy="4764176"/>
          </a:xfrm>
        </p:spPr>
        <p:txBody>
          <a:bodyPr/>
          <a:lstStyle/>
          <a:p>
            <a:pPr marL="0" lvl="0" indent="0">
              <a:lnSpc>
                <a:spcPct val="100000"/>
              </a:lnSpc>
              <a:spcBef>
                <a:spcPts val="0"/>
              </a:spcBef>
              <a:buClrTx/>
              <a:buSzTx/>
              <a:buNone/>
            </a:pPr>
            <a:r>
              <a:rPr lang="nl-NL" sz="1600" b="1" dirty="0">
                <a:solidFill>
                  <a:srgbClr val="002060"/>
                </a:solidFill>
              </a:rPr>
              <a:t>Klantwaardering</a:t>
            </a:r>
            <a:r>
              <a:rPr lang="nl-NL" sz="1400" dirty="0"/>
              <a:t>			</a:t>
            </a:r>
            <a:r>
              <a:rPr lang="nl-NL" sz="1400" b="1" dirty="0"/>
              <a:t>‘OUD’	              ‘NIEUW’</a:t>
            </a:r>
          </a:p>
          <a:p>
            <a:pPr marL="0" indent="0">
              <a:lnSpc>
                <a:spcPts val="1600"/>
              </a:lnSpc>
              <a:spcBef>
                <a:spcPts val="400"/>
              </a:spcBef>
              <a:buNone/>
            </a:pPr>
            <a:r>
              <a:rPr lang="nl-NL" sz="1400" dirty="0"/>
              <a:t>		  		</a:t>
            </a:r>
            <a:r>
              <a:rPr lang="nl-NL" sz="1400" dirty="0" err="1"/>
              <a:t>payters</a:t>
            </a:r>
            <a:r>
              <a:rPr lang="nl-NL" sz="1400" dirty="0"/>
              <a:t> / 	            BL       /      IUP</a:t>
            </a:r>
            <a:br>
              <a:rPr lang="nl-NL" sz="1400" dirty="0"/>
            </a:br>
            <a:r>
              <a:rPr lang="nl-NL" sz="1400" dirty="0"/>
              <a:t>			             handscanners</a:t>
            </a:r>
          </a:p>
          <a:p>
            <a:pPr marL="0" indent="0">
              <a:lnSpc>
                <a:spcPts val="1600"/>
              </a:lnSpc>
              <a:spcBef>
                <a:spcPts val="400"/>
              </a:spcBef>
              <a:buNone/>
            </a:pPr>
            <a:endParaRPr lang="nl-NL" sz="1400" dirty="0"/>
          </a:p>
          <a:p>
            <a:pPr marL="0" indent="0">
              <a:lnSpc>
                <a:spcPts val="1800"/>
              </a:lnSpc>
              <a:spcBef>
                <a:spcPts val="400"/>
              </a:spcBef>
              <a:buNone/>
            </a:pPr>
            <a:r>
              <a:rPr lang="nl-NL" sz="1400" b="1" dirty="0"/>
              <a:t>Totaaloordeel			</a:t>
            </a:r>
          </a:p>
          <a:p>
            <a:pPr marL="0" indent="0">
              <a:lnSpc>
                <a:spcPts val="2200"/>
              </a:lnSpc>
              <a:spcBef>
                <a:spcPts val="0"/>
              </a:spcBef>
              <a:buNone/>
            </a:pPr>
            <a:endParaRPr lang="nl-NL" sz="1400" dirty="0"/>
          </a:p>
          <a:p>
            <a:pPr>
              <a:lnSpc>
                <a:spcPts val="2200"/>
              </a:lnSpc>
              <a:spcBef>
                <a:spcPts val="0"/>
              </a:spcBef>
            </a:pPr>
            <a:r>
              <a:rPr lang="nl-NL" sz="1400" dirty="0"/>
              <a:t>Snelheid binnenkomen/vertrekken</a:t>
            </a:r>
          </a:p>
          <a:p>
            <a:pPr>
              <a:lnSpc>
                <a:spcPts val="2200"/>
              </a:lnSpc>
              <a:spcBef>
                <a:spcPts val="0"/>
              </a:spcBef>
            </a:pPr>
            <a:endParaRPr lang="nl-NL" sz="1400" dirty="0"/>
          </a:p>
          <a:p>
            <a:pPr>
              <a:lnSpc>
                <a:spcPts val="2200"/>
              </a:lnSpc>
              <a:spcBef>
                <a:spcPts val="0"/>
              </a:spcBef>
            </a:pPr>
            <a:r>
              <a:rPr lang="nl-NL" sz="1400" dirty="0"/>
              <a:t>Gemak van in- en uitchecken</a:t>
            </a:r>
          </a:p>
          <a:p>
            <a:pPr>
              <a:lnSpc>
                <a:spcPts val="2200"/>
              </a:lnSpc>
              <a:spcBef>
                <a:spcPts val="0"/>
              </a:spcBef>
            </a:pPr>
            <a:endParaRPr lang="nl-NL" sz="1400" dirty="0"/>
          </a:p>
          <a:p>
            <a:pPr>
              <a:lnSpc>
                <a:spcPts val="2200"/>
              </a:lnSpc>
              <a:spcBef>
                <a:spcPts val="0"/>
              </a:spcBef>
            </a:pPr>
            <a:r>
              <a:rPr lang="nl-NL" sz="1400" dirty="0"/>
              <a:t>Duidelijkheid van hele systeem</a:t>
            </a:r>
          </a:p>
          <a:p>
            <a:pPr marL="0" indent="0">
              <a:lnSpc>
                <a:spcPts val="1800"/>
              </a:lnSpc>
              <a:buNone/>
            </a:pPr>
            <a:endParaRPr lang="nl-NL" sz="1800" dirty="0"/>
          </a:p>
          <a:p>
            <a:pPr marL="0" indent="0">
              <a:lnSpc>
                <a:spcPts val="1800"/>
              </a:lnSpc>
              <a:buNone/>
            </a:pPr>
            <a:endParaRPr lang="nl-NL" sz="1200" i="1" dirty="0"/>
          </a:p>
          <a:p>
            <a:pPr marL="0" indent="0">
              <a:lnSpc>
                <a:spcPts val="1800"/>
              </a:lnSpc>
              <a:buNone/>
            </a:pPr>
            <a:endParaRPr lang="nl-NL" sz="1200" i="1" dirty="0"/>
          </a:p>
          <a:p>
            <a:pPr marL="0" indent="0">
              <a:lnSpc>
                <a:spcPts val="1800"/>
              </a:lnSpc>
              <a:buNone/>
            </a:pPr>
            <a:endParaRPr lang="nl-NL" sz="1200" i="1" dirty="0"/>
          </a:p>
          <a:p>
            <a:pPr marL="0" indent="0">
              <a:lnSpc>
                <a:spcPts val="1800"/>
              </a:lnSpc>
              <a:buNone/>
            </a:pPr>
            <a:r>
              <a:rPr lang="nl-NL" sz="1200" i="1" dirty="0"/>
              <a:t>Bron: rapport Almere Markt Advies Pilot </a:t>
            </a:r>
            <a:r>
              <a:rPr lang="nl-NL" sz="1200" i="1" dirty="0" err="1"/>
              <a:t>Bikelane</a:t>
            </a:r>
            <a:r>
              <a:rPr lang="nl-NL" sz="1200" i="1" dirty="0"/>
              <a:t> en / IUP d.d. december 2019</a:t>
            </a:r>
          </a:p>
        </p:txBody>
      </p:sp>
      <p:sp>
        <p:nvSpPr>
          <p:cNvPr id="21" name="Ovaal 20"/>
          <p:cNvSpPr/>
          <p:nvPr/>
        </p:nvSpPr>
        <p:spPr>
          <a:xfrm>
            <a:off x="5991723" y="2596201"/>
            <a:ext cx="475763" cy="49075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nl-NL" sz="1400" b="1" dirty="0"/>
              <a:t>6,4</a:t>
            </a:r>
          </a:p>
        </p:txBody>
      </p:sp>
      <p:sp>
        <p:nvSpPr>
          <p:cNvPr id="22" name="Ovaal 21"/>
          <p:cNvSpPr/>
          <p:nvPr/>
        </p:nvSpPr>
        <p:spPr>
          <a:xfrm>
            <a:off x="7301476" y="2638246"/>
            <a:ext cx="475763" cy="490751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nl-NL" sz="1400" b="1" dirty="0"/>
              <a:t>8,1</a:t>
            </a:r>
          </a:p>
        </p:txBody>
      </p:sp>
      <p:sp>
        <p:nvSpPr>
          <p:cNvPr id="23" name="Ovaal 22"/>
          <p:cNvSpPr/>
          <p:nvPr/>
        </p:nvSpPr>
        <p:spPr>
          <a:xfrm>
            <a:off x="8215503" y="2642400"/>
            <a:ext cx="475763" cy="490751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nl-NL" sz="1400" b="1" dirty="0"/>
              <a:t>8,2</a:t>
            </a:r>
          </a:p>
        </p:txBody>
      </p:sp>
      <p:sp>
        <p:nvSpPr>
          <p:cNvPr id="24" name="Ovaal 23"/>
          <p:cNvSpPr/>
          <p:nvPr/>
        </p:nvSpPr>
        <p:spPr>
          <a:xfrm>
            <a:off x="7349831" y="3266903"/>
            <a:ext cx="388504" cy="368733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nl-NL" sz="1050" b="1" dirty="0"/>
              <a:t>8,0</a:t>
            </a:r>
          </a:p>
        </p:txBody>
      </p:sp>
      <p:sp>
        <p:nvSpPr>
          <p:cNvPr id="25" name="Ovaal 24"/>
          <p:cNvSpPr/>
          <p:nvPr/>
        </p:nvSpPr>
        <p:spPr>
          <a:xfrm>
            <a:off x="8265442" y="3266903"/>
            <a:ext cx="388504" cy="368733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nl-NL" sz="1050" b="1" dirty="0"/>
              <a:t>8,1</a:t>
            </a:r>
          </a:p>
        </p:txBody>
      </p:sp>
      <p:sp>
        <p:nvSpPr>
          <p:cNvPr id="26" name="Ovaal 25"/>
          <p:cNvSpPr/>
          <p:nvPr/>
        </p:nvSpPr>
        <p:spPr>
          <a:xfrm>
            <a:off x="7341406" y="3772015"/>
            <a:ext cx="388504" cy="368733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nl-NL" sz="1050" b="1" dirty="0"/>
              <a:t>8,3</a:t>
            </a:r>
          </a:p>
        </p:txBody>
      </p:sp>
      <p:sp>
        <p:nvSpPr>
          <p:cNvPr id="27" name="Ovaal 26"/>
          <p:cNvSpPr/>
          <p:nvPr/>
        </p:nvSpPr>
        <p:spPr>
          <a:xfrm>
            <a:off x="8255433" y="3772015"/>
            <a:ext cx="388504" cy="368733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nl-NL" sz="1050" b="1" dirty="0"/>
              <a:t>8,4</a:t>
            </a:r>
          </a:p>
        </p:txBody>
      </p:sp>
      <p:sp>
        <p:nvSpPr>
          <p:cNvPr id="28" name="Ovaal 27"/>
          <p:cNvSpPr/>
          <p:nvPr/>
        </p:nvSpPr>
        <p:spPr>
          <a:xfrm>
            <a:off x="7341406" y="4279896"/>
            <a:ext cx="388504" cy="368733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nl-NL" sz="1050" b="1" dirty="0"/>
              <a:t>8,4</a:t>
            </a:r>
          </a:p>
        </p:txBody>
      </p:sp>
      <p:sp>
        <p:nvSpPr>
          <p:cNvPr id="29" name="Ovaal 28"/>
          <p:cNvSpPr/>
          <p:nvPr/>
        </p:nvSpPr>
        <p:spPr>
          <a:xfrm>
            <a:off x="8262913" y="4274500"/>
            <a:ext cx="388504" cy="368733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nl-NL" sz="1050" b="1" dirty="0"/>
              <a:t>8,5</a:t>
            </a:r>
          </a:p>
        </p:txBody>
      </p:sp>
      <p:pic>
        <p:nvPicPr>
          <p:cNvPr id="14" name="Afbeelding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957" y="1159677"/>
            <a:ext cx="1633870" cy="5114987"/>
          </a:xfrm>
          <a:prstGeom prst="rect">
            <a:avLst/>
          </a:prstGeom>
        </p:spPr>
      </p:pic>
      <p:sp>
        <p:nvSpPr>
          <p:cNvPr id="17" name="Ovaal 16"/>
          <p:cNvSpPr/>
          <p:nvPr/>
        </p:nvSpPr>
        <p:spPr>
          <a:xfrm>
            <a:off x="1745453" y="1525055"/>
            <a:ext cx="360000" cy="360000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nl-NL" sz="1200" dirty="0">
                <a:solidFill>
                  <a:srgbClr val="002060"/>
                </a:solidFill>
              </a:rPr>
              <a:t>1</a:t>
            </a:r>
          </a:p>
        </p:txBody>
      </p:sp>
      <p:sp>
        <p:nvSpPr>
          <p:cNvPr id="30" name="Afgeronde rechthoek 29"/>
          <p:cNvSpPr/>
          <p:nvPr/>
        </p:nvSpPr>
        <p:spPr>
          <a:xfrm>
            <a:off x="552115" y="277736"/>
            <a:ext cx="1162947" cy="167334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31" name="Afgeronde rechthoek 30"/>
          <p:cNvSpPr/>
          <p:nvPr/>
        </p:nvSpPr>
        <p:spPr>
          <a:xfrm>
            <a:off x="1943198" y="288374"/>
            <a:ext cx="1162947" cy="155128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32" name="Afgeronde rechthoek 31"/>
          <p:cNvSpPr/>
          <p:nvPr/>
        </p:nvSpPr>
        <p:spPr>
          <a:xfrm>
            <a:off x="3334281" y="280331"/>
            <a:ext cx="1162947" cy="167334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33" name="Afgeronde rechthoek 32"/>
          <p:cNvSpPr/>
          <p:nvPr/>
        </p:nvSpPr>
        <p:spPr>
          <a:xfrm>
            <a:off x="4725364" y="288374"/>
            <a:ext cx="1162947" cy="167334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34" name="Afgeronde rechthoek 33"/>
          <p:cNvSpPr/>
          <p:nvPr/>
        </p:nvSpPr>
        <p:spPr>
          <a:xfrm>
            <a:off x="6116447" y="291929"/>
            <a:ext cx="1162947" cy="167334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35" name="Afgeronde rechthoek 34"/>
          <p:cNvSpPr/>
          <p:nvPr/>
        </p:nvSpPr>
        <p:spPr>
          <a:xfrm>
            <a:off x="7507530" y="276168"/>
            <a:ext cx="1162947" cy="167334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2220182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dirty="0"/>
              <a:t>Fietstags i.c.m. </a:t>
            </a:r>
            <a:r>
              <a:rPr lang="nl-NL" dirty="0" err="1"/>
              <a:t>Bikelanes</a:t>
            </a:r>
            <a:r>
              <a:rPr lang="nl-NL" dirty="0"/>
              <a:t> en In- en Uitcheckpalen</a:t>
            </a:r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039F0-3688-4D6E-8627-099442050809}" type="slidenum">
              <a:rPr lang="nl-NL" smtClean="0"/>
              <a:pPr/>
              <a:t>4</a:t>
            </a:fld>
            <a:endParaRPr lang="nl-NL" dirty="0"/>
          </a:p>
        </p:txBody>
      </p:sp>
      <p:sp>
        <p:nvSpPr>
          <p:cNvPr id="6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sz="2400" b="1" dirty="0"/>
              <a:t>4. Resultaten pilots</a:t>
            </a:r>
            <a:endParaRPr lang="nl-NL" sz="2400" dirty="0"/>
          </a:p>
        </p:txBody>
      </p:sp>
      <p:sp>
        <p:nvSpPr>
          <p:cNvPr id="16" name="Tekstvak 15"/>
          <p:cNvSpPr txBox="1"/>
          <p:nvPr/>
        </p:nvSpPr>
        <p:spPr>
          <a:xfrm>
            <a:off x="2220049" y="1562427"/>
            <a:ext cx="64504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600" b="1" dirty="0">
                <a:solidFill>
                  <a:srgbClr val="002060"/>
                </a:solidFill>
              </a:rPr>
              <a:t>Gebruik fietstag</a:t>
            </a:r>
            <a:endParaRPr lang="nl-NL" sz="1200" b="1" dirty="0">
              <a:solidFill>
                <a:srgbClr val="002060"/>
              </a:solidFill>
            </a:endParaRPr>
          </a:p>
        </p:txBody>
      </p:sp>
      <p:sp>
        <p:nvSpPr>
          <p:cNvPr id="2" name="Tijdelijke aanduiding voor inhoud 1"/>
          <p:cNvSpPr>
            <a:spLocks noGrp="1"/>
          </p:cNvSpPr>
          <p:nvPr>
            <p:ph idx="1"/>
          </p:nvPr>
        </p:nvSpPr>
        <p:spPr>
          <a:xfrm>
            <a:off x="2019687" y="2307860"/>
            <a:ext cx="6227562" cy="4229873"/>
          </a:xfrm>
        </p:spPr>
        <p:txBody>
          <a:bodyPr/>
          <a:lstStyle/>
          <a:p>
            <a:endParaRPr lang="nl-NL" dirty="0"/>
          </a:p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endParaRPr lang="nl-NL" sz="1400" b="1" dirty="0"/>
          </a:p>
          <a:p>
            <a:pPr marL="0" indent="0">
              <a:buNone/>
            </a:pPr>
            <a:r>
              <a:rPr lang="nl-NL" sz="1400" b="1" dirty="0"/>
              <a:t>Bereidheid om tag te gebruiken:</a:t>
            </a:r>
          </a:p>
          <a:p>
            <a:r>
              <a:rPr lang="nl-NL" sz="1300" dirty="0"/>
              <a:t>Bij vergoeding € 2,50		                      63%</a:t>
            </a:r>
          </a:p>
          <a:p>
            <a:r>
              <a:rPr lang="nl-NL" sz="1300" dirty="0"/>
              <a:t>Indien gratis verstrekt bij Stallen op Rekening     55</a:t>
            </a:r>
            <a:r>
              <a:rPr lang="nl-NL" sz="1200" dirty="0"/>
              <a:t>%</a:t>
            </a:r>
          </a:p>
          <a:p>
            <a:endParaRPr lang="nl-NL" sz="1400" dirty="0"/>
          </a:p>
          <a:p>
            <a:pPr marL="0" lvl="0" indent="0">
              <a:lnSpc>
                <a:spcPts val="1800"/>
              </a:lnSpc>
              <a:buClr>
                <a:srgbClr val="FFC917"/>
              </a:buClr>
              <a:buNone/>
            </a:pPr>
            <a:r>
              <a:rPr lang="nl-NL" sz="1200" i="1" dirty="0">
                <a:solidFill>
                  <a:srgbClr val="003082"/>
                </a:solidFill>
              </a:rPr>
              <a:t>Bron: rapport Almere Markt Advies Pilot </a:t>
            </a:r>
            <a:r>
              <a:rPr lang="nl-NL" sz="1200" i="1" dirty="0" err="1">
                <a:solidFill>
                  <a:srgbClr val="003082"/>
                </a:solidFill>
              </a:rPr>
              <a:t>Bikelane</a:t>
            </a:r>
            <a:r>
              <a:rPr lang="nl-NL" sz="1200" i="1" dirty="0">
                <a:solidFill>
                  <a:srgbClr val="003082"/>
                </a:solidFill>
              </a:rPr>
              <a:t> en / IUP d.d. december 2019</a:t>
            </a:r>
          </a:p>
          <a:p>
            <a:pPr marL="0" indent="0">
              <a:buNone/>
            </a:pPr>
            <a:endParaRPr lang="nl-NL" sz="1400" dirty="0"/>
          </a:p>
          <a:p>
            <a:endParaRPr lang="nl-NL" sz="1400" dirty="0"/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02496" y="2288862"/>
            <a:ext cx="1429037" cy="3340792"/>
          </a:xfrm>
          <a:prstGeom prst="rect">
            <a:avLst/>
          </a:prstGeom>
        </p:spPr>
      </p:pic>
      <p:pic>
        <p:nvPicPr>
          <p:cNvPr id="14" name="Afbeelding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66469" y="2290386"/>
            <a:ext cx="1415433" cy="3337744"/>
          </a:xfrm>
          <a:prstGeom prst="rect">
            <a:avLst/>
          </a:prstGeom>
        </p:spPr>
      </p:pic>
      <p:sp>
        <p:nvSpPr>
          <p:cNvPr id="32" name="Ovaal 31"/>
          <p:cNvSpPr/>
          <p:nvPr/>
        </p:nvSpPr>
        <p:spPr>
          <a:xfrm>
            <a:off x="3875096" y="2307860"/>
            <a:ext cx="706769" cy="717167"/>
          </a:xfrm>
          <a:prstGeom prst="ellipse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r>
              <a:rPr lang="nl-NL" dirty="0">
                <a:latin typeface="Arial" panose="020B0604020202020204" pitchFamily="34" charset="0"/>
                <a:cs typeface="Arial" panose="020B0604020202020204" pitchFamily="34" charset="0"/>
              </a:rPr>
              <a:t>8,4</a:t>
            </a:r>
          </a:p>
        </p:txBody>
      </p:sp>
      <p:sp>
        <p:nvSpPr>
          <p:cNvPr id="33" name="Tijdelijke aanduiding voor inhoud 2"/>
          <p:cNvSpPr txBox="1">
            <a:spLocks/>
          </p:cNvSpPr>
          <p:nvPr/>
        </p:nvSpPr>
        <p:spPr>
          <a:xfrm>
            <a:off x="2017396" y="2520274"/>
            <a:ext cx="1729355" cy="80628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88000" indent="-288000" algn="l" defTabSz="914400" rtl="0" eaLnBrk="1" latinLnBrk="0" hangingPunct="1">
              <a:lnSpc>
                <a:spcPts val="2400"/>
              </a:lnSpc>
              <a:spcBef>
                <a:spcPts val="600"/>
              </a:spcBef>
              <a:buClr>
                <a:schemeClr val="accent2"/>
              </a:buClr>
              <a:buSzPct val="80000"/>
              <a:buFontTx/>
              <a:buChar char="■"/>
              <a:defRPr sz="2000" kern="1200" baseline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576000" indent="-288000" algn="l" defTabSz="914400" rtl="0" eaLnBrk="1" latinLnBrk="0" hangingPunct="1">
              <a:lnSpc>
                <a:spcPts val="24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720000" indent="-144000" algn="l" defTabSz="914400" rtl="0" eaLnBrk="1" latinLnBrk="0" hangingPunct="1">
              <a:lnSpc>
                <a:spcPts val="2200"/>
              </a:lnSpc>
              <a:spcBef>
                <a:spcPts val="800"/>
              </a:spcBef>
              <a:buClr>
                <a:schemeClr val="accent1"/>
              </a:buClr>
              <a:buFont typeface="NS Sans" panose="02000400000000000000" pitchFamily="2" charset="0"/>
              <a:buChar char="-"/>
              <a:defRPr sz="1800" kern="1200" baseline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720000" indent="-144000" algn="l" defTabSz="914400" rtl="0" eaLnBrk="1" latinLnBrk="0" hangingPunct="1">
              <a:lnSpc>
                <a:spcPts val="2200"/>
              </a:lnSpc>
              <a:spcBef>
                <a:spcPts val="800"/>
              </a:spcBef>
              <a:buClr>
                <a:schemeClr val="accent1"/>
              </a:buClr>
              <a:buFont typeface="NS Sans" panose="02000400000000000000" pitchFamily="2" charset="0"/>
              <a:buChar char="-"/>
              <a:defRPr sz="1800" kern="1200" baseline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720000" indent="-144000" algn="l" defTabSz="914400" rtl="0" eaLnBrk="1" latinLnBrk="0" hangingPunct="1">
              <a:lnSpc>
                <a:spcPts val="2200"/>
              </a:lnSpc>
              <a:spcBef>
                <a:spcPts val="800"/>
              </a:spcBef>
              <a:buClr>
                <a:schemeClr val="accent1"/>
              </a:buClr>
              <a:buFont typeface="NS Sans" panose="02000400000000000000" pitchFamily="2" charset="0"/>
              <a:buChar char="-"/>
              <a:defRPr sz="1800" kern="1200" baseline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Tx/>
              <a:buNone/>
            </a:pPr>
            <a:r>
              <a:rPr lang="nl-NL" sz="1400" b="1" dirty="0"/>
              <a:t>Algemeen oordeel</a:t>
            </a:r>
          </a:p>
          <a:p>
            <a:pPr marL="630900" lvl="1" indent="-342900">
              <a:buFont typeface="+mj-lt"/>
              <a:buAutoNum type="arabicPeriod"/>
            </a:pPr>
            <a:endParaRPr lang="nl-NL" sz="1400" dirty="0">
              <a:solidFill>
                <a:srgbClr val="003082"/>
              </a:solidFill>
            </a:endParaRPr>
          </a:p>
          <a:p>
            <a:pPr marL="288000" lvl="1" indent="0">
              <a:buFont typeface="Arial" panose="020B0604020202020204" pitchFamily="34" charset="0"/>
              <a:buNone/>
            </a:pPr>
            <a:endParaRPr lang="nl-NL" sz="1400" dirty="0"/>
          </a:p>
          <a:p>
            <a:pPr marL="288000" lvl="1" indent="0">
              <a:buFont typeface="Arial" panose="020B0604020202020204" pitchFamily="34" charset="0"/>
              <a:buNone/>
            </a:pPr>
            <a:endParaRPr lang="nl-NL" sz="1400" dirty="0"/>
          </a:p>
          <a:p>
            <a:pPr marL="288000" lvl="1" indent="0">
              <a:buFont typeface="Arial" panose="020B0604020202020204" pitchFamily="34" charset="0"/>
              <a:buNone/>
            </a:pPr>
            <a:endParaRPr lang="nl-NL" sz="1400" dirty="0"/>
          </a:p>
        </p:txBody>
      </p:sp>
      <p:pic>
        <p:nvPicPr>
          <p:cNvPr id="18" name="Afbeelding 1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5945" y="1127259"/>
            <a:ext cx="1633870" cy="5114987"/>
          </a:xfrm>
          <a:prstGeom prst="rect">
            <a:avLst/>
          </a:prstGeom>
        </p:spPr>
      </p:pic>
      <p:sp>
        <p:nvSpPr>
          <p:cNvPr id="17" name="Ovaal 16"/>
          <p:cNvSpPr/>
          <p:nvPr/>
        </p:nvSpPr>
        <p:spPr>
          <a:xfrm>
            <a:off x="1657396" y="1558455"/>
            <a:ext cx="360000" cy="360000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nl-NL" sz="1200" dirty="0">
                <a:solidFill>
                  <a:srgbClr val="002060"/>
                </a:solidFill>
              </a:rPr>
              <a:t>2</a:t>
            </a:r>
          </a:p>
        </p:txBody>
      </p:sp>
      <p:sp>
        <p:nvSpPr>
          <p:cNvPr id="20" name="Afgeronde rechthoek 19"/>
          <p:cNvSpPr/>
          <p:nvPr/>
        </p:nvSpPr>
        <p:spPr>
          <a:xfrm>
            <a:off x="552115" y="277736"/>
            <a:ext cx="1162947" cy="167334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21" name="Afgeronde rechthoek 20"/>
          <p:cNvSpPr/>
          <p:nvPr/>
        </p:nvSpPr>
        <p:spPr>
          <a:xfrm>
            <a:off x="1943198" y="288374"/>
            <a:ext cx="1162947" cy="155128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22" name="Afgeronde rechthoek 21"/>
          <p:cNvSpPr/>
          <p:nvPr/>
        </p:nvSpPr>
        <p:spPr>
          <a:xfrm>
            <a:off x="3334281" y="280331"/>
            <a:ext cx="1162947" cy="167334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23" name="Afgeronde rechthoek 22"/>
          <p:cNvSpPr/>
          <p:nvPr/>
        </p:nvSpPr>
        <p:spPr>
          <a:xfrm>
            <a:off x="4725364" y="288374"/>
            <a:ext cx="1162947" cy="167334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24" name="Afgeronde rechthoek 23"/>
          <p:cNvSpPr/>
          <p:nvPr/>
        </p:nvSpPr>
        <p:spPr>
          <a:xfrm>
            <a:off x="6116447" y="291929"/>
            <a:ext cx="1162947" cy="167334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25" name="Afgeronde rechthoek 24"/>
          <p:cNvSpPr/>
          <p:nvPr/>
        </p:nvSpPr>
        <p:spPr>
          <a:xfrm>
            <a:off x="7507530" y="276168"/>
            <a:ext cx="1162947" cy="167334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pic>
        <p:nvPicPr>
          <p:cNvPr id="19" name="Afbeelding 18">
            <a:extLst>
              <a:ext uri="{FF2B5EF4-FFF2-40B4-BE49-F238E27FC236}">
                <a16:creationId xmlns:a16="http://schemas.microsoft.com/office/drawing/2014/main" id="{79A14852-093C-4AEC-9115-D72FF9B70530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925"/>
          <a:stretch/>
        </p:blipFill>
        <p:spPr>
          <a:xfrm>
            <a:off x="4996552" y="705140"/>
            <a:ext cx="1368079" cy="1424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47641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0171B758-1298-443E-B1AC-F3D0F3F158C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/>
              <a:t>Intern NS akkoord op investeringen voorbereiden.</a:t>
            </a:r>
          </a:p>
          <a:p>
            <a:r>
              <a:rPr lang="nl-NL" dirty="0" err="1"/>
              <a:t>Factory</a:t>
            </a:r>
            <a:r>
              <a:rPr lang="nl-NL" dirty="0"/>
              <a:t> </a:t>
            </a:r>
            <a:r>
              <a:rPr lang="nl-NL" dirty="0" err="1"/>
              <a:t>Acceptance</a:t>
            </a:r>
            <a:r>
              <a:rPr lang="nl-NL" dirty="0"/>
              <a:t> Testen van BL en IUP i.c.m. Fietstags.</a:t>
            </a:r>
          </a:p>
          <a:p>
            <a:r>
              <a:rPr lang="nl-NL" dirty="0"/>
              <a:t>Aanbesteding Fietstags i.s.m. Gemeente Amsterdam.</a:t>
            </a:r>
          </a:p>
          <a:p>
            <a:r>
              <a:rPr lang="nl-NL" dirty="0"/>
              <a:t>Fietstags verder door ontwikkelen, pilot met Gemeente Amsterdam voorbereiden. </a:t>
            </a:r>
          </a:p>
          <a:p>
            <a:r>
              <a:rPr lang="nl-NL" dirty="0"/>
              <a:t>(na succesvolle pilot) Gebruik Fietstags mogelijk maken voor alle gemeentelijke stallingen in Nederland.</a:t>
            </a:r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3307D85C-D248-4E83-A79C-BC69F110E3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dirty="0"/>
              <a:t>Fietstags i.c.m. </a:t>
            </a:r>
            <a:r>
              <a:rPr lang="nl-NL" dirty="0" err="1"/>
              <a:t>Bikelanes</a:t>
            </a:r>
            <a:r>
              <a:rPr lang="nl-NL" dirty="0"/>
              <a:t> en In- en Uitcheckpalen</a:t>
            </a:r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AEDED669-D1BE-4735-911F-AC85E1F229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039F0-3688-4D6E-8627-099442050809}" type="slidenum">
              <a:rPr lang="nl-NL" smtClean="0"/>
              <a:pPr/>
              <a:t>5</a:t>
            </a:fld>
            <a:endParaRPr lang="nl-NL" dirty="0"/>
          </a:p>
        </p:txBody>
      </p:sp>
      <p:sp>
        <p:nvSpPr>
          <p:cNvPr id="13" name="Titel 1">
            <a:extLst>
              <a:ext uri="{FF2B5EF4-FFF2-40B4-BE49-F238E27FC236}">
                <a16:creationId xmlns:a16="http://schemas.microsoft.com/office/drawing/2014/main" id="{8661B86B-A7B2-47E4-95C5-786C592037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2133" y="546240"/>
            <a:ext cx="8002288" cy="865673"/>
          </a:xfrm>
        </p:spPr>
        <p:txBody>
          <a:bodyPr>
            <a:normAutofit/>
          </a:bodyPr>
          <a:lstStyle/>
          <a:p>
            <a:r>
              <a:rPr lang="nl-NL" sz="2400" b="1" dirty="0"/>
              <a:t>4. Vervolgstappen</a:t>
            </a:r>
            <a:endParaRPr lang="nl-NL" sz="2400" dirty="0"/>
          </a:p>
        </p:txBody>
      </p:sp>
      <p:sp>
        <p:nvSpPr>
          <p:cNvPr id="14" name="Afgeronde rechthoek 19">
            <a:extLst>
              <a:ext uri="{FF2B5EF4-FFF2-40B4-BE49-F238E27FC236}">
                <a16:creationId xmlns:a16="http://schemas.microsoft.com/office/drawing/2014/main" id="{BDAE190F-EB35-47B7-898B-58977E6CDED2}"/>
              </a:ext>
            </a:extLst>
          </p:cNvPr>
          <p:cNvSpPr/>
          <p:nvPr/>
        </p:nvSpPr>
        <p:spPr>
          <a:xfrm>
            <a:off x="552115" y="277736"/>
            <a:ext cx="1162947" cy="167334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15" name="Afgeronde rechthoek 20">
            <a:extLst>
              <a:ext uri="{FF2B5EF4-FFF2-40B4-BE49-F238E27FC236}">
                <a16:creationId xmlns:a16="http://schemas.microsoft.com/office/drawing/2014/main" id="{28139CFB-6E70-4CDB-A457-C1079E22592F}"/>
              </a:ext>
            </a:extLst>
          </p:cNvPr>
          <p:cNvSpPr/>
          <p:nvPr/>
        </p:nvSpPr>
        <p:spPr>
          <a:xfrm>
            <a:off x="1943198" y="288374"/>
            <a:ext cx="1162947" cy="155128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16" name="Afgeronde rechthoek 21">
            <a:extLst>
              <a:ext uri="{FF2B5EF4-FFF2-40B4-BE49-F238E27FC236}">
                <a16:creationId xmlns:a16="http://schemas.microsoft.com/office/drawing/2014/main" id="{9FEA66D8-FD2F-4546-9224-EC01122F45EC}"/>
              </a:ext>
            </a:extLst>
          </p:cNvPr>
          <p:cNvSpPr/>
          <p:nvPr/>
        </p:nvSpPr>
        <p:spPr>
          <a:xfrm>
            <a:off x="3334281" y="280331"/>
            <a:ext cx="1162947" cy="167334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17" name="Afgeronde rechthoek 22">
            <a:extLst>
              <a:ext uri="{FF2B5EF4-FFF2-40B4-BE49-F238E27FC236}">
                <a16:creationId xmlns:a16="http://schemas.microsoft.com/office/drawing/2014/main" id="{1BC1CD0C-A607-4655-8615-C4D4813671DF}"/>
              </a:ext>
            </a:extLst>
          </p:cNvPr>
          <p:cNvSpPr/>
          <p:nvPr/>
        </p:nvSpPr>
        <p:spPr>
          <a:xfrm>
            <a:off x="4725364" y="288374"/>
            <a:ext cx="1162947" cy="167334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18" name="Afgeronde rechthoek 23">
            <a:extLst>
              <a:ext uri="{FF2B5EF4-FFF2-40B4-BE49-F238E27FC236}">
                <a16:creationId xmlns:a16="http://schemas.microsoft.com/office/drawing/2014/main" id="{D1FA35D1-EF5D-4F6C-9DC4-25DB3D5ECA0D}"/>
              </a:ext>
            </a:extLst>
          </p:cNvPr>
          <p:cNvSpPr/>
          <p:nvPr/>
        </p:nvSpPr>
        <p:spPr>
          <a:xfrm>
            <a:off x="6116447" y="291929"/>
            <a:ext cx="1162947" cy="167334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19" name="Afgeronde rechthoek 24">
            <a:extLst>
              <a:ext uri="{FF2B5EF4-FFF2-40B4-BE49-F238E27FC236}">
                <a16:creationId xmlns:a16="http://schemas.microsoft.com/office/drawing/2014/main" id="{E8C69B4D-09A3-4F3F-AE41-46DB334C6377}"/>
              </a:ext>
            </a:extLst>
          </p:cNvPr>
          <p:cNvSpPr/>
          <p:nvPr/>
        </p:nvSpPr>
        <p:spPr>
          <a:xfrm>
            <a:off x="7507530" y="276168"/>
            <a:ext cx="1162947" cy="167334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956505273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RMA DOCSYS~XML" val="&lt;?xml version=&quot;1.0&quot;?&gt;&#10;&lt;data customer=&quot;ns&quot; profile=&quot;ns&quot; model=&quot;Presentaties/presentatie_2013_st.xml&quot; country-code=&quot;31&quot; target=&quot;Microsoft PowerPoint&quot; target-version=&quot;15.0.5197&quot; existing=&quot;H%3A%5CDocumenten%5CBikelanes%20doorontw%20en%20pilots%5Cpresentaties%5CDO%20evaluatie%20pilots%5Cevaluatie%20pilots%20-%20aanpak%20IV%20BL-IUP%20DO%2020290204.pptx#Presentation&quot;&gt;&lt;presentatie_2013 template=&quot;Presentaties/presentatie_2013_st.pptx&quot; id=&quot;a8d1877ec1d74804b2a6fde8ca0bcffd&quot; version=&quot;&quot; reopen=&quot;false&quot; lcid=&quot;1043&quot;&gt;&lt;PAPER/&gt;&lt;version_xml value=&quot;2.0-2018-10-17&quot;/&gt;&lt;titel value=&quot;Bikelanes en In- en Uitcheckpalen&quot; formatted-value=&quot;Bikelanes en In- en Uitcheckpalen&quot; format-disabled=&quot;true&quot;/&gt;&lt;subtitel value=&quot;Resultaten Pilots&quot; formatted-value=&quot;Resultaten Pilots&quot; format-disabled=&quot;true&quot;/&gt;&lt;spreker value=&quot;Marise Bezema&quot; formatted-value=&quot;Marise Bezema&quot; format-disabled=&quot;true&quot;/&gt;&lt;sprekernaam/&gt;&lt;sprekerfunctie/&gt;&lt;datum value=&quot;2020-02-19T00:00:00&quot; formatted-value=&quot;19 februari 2020&quot;/&gt;&lt;afdeling/&gt;&lt;bedrijfsonderdeel/&gt;&lt;company/&gt;&lt;nhtitle/&gt;&lt;footertext value=&quot;Bikelanes en In- en Uitcheckpalen resultaten pilots&quot; formatted-value=&quot;Bikelanes en In- en Uitcheckpalen resultaten pilots&quot; format-disabled=&quot;true&quot;/&gt;&lt;footer formatted-value=&quot;Bikelanes en In- en Uitcheckpalen&quot;/&gt;&lt;embed value=&quot;1&quot;/&gt;&lt;isnew value=&quot;0&quot; formatted-value=&quot;false&quot;/&gt;&lt;taal/&gt;&lt;kleurkeuze value=&quot;1&quot; formatted-value=&quot;Gele titeldia&quot;/&gt;&lt;rubricering value=&quot;1&quot; formatted-value=&quot;&quot;/&gt;&lt;/presentatie_2013&gt;&lt;/data&gt;&#10;"/>
</p:tagLst>
</file>

<file path=ppt/theme/theme1.xml><?xml version="1.0" encoding="utf-8"?>
<a:theme xmlns:a="http://schemas.openxmlformats.org/drawingml/2006/main" name="NS Standaard">
  <a:themeElements>
    <a:clrScheme name="NS standaard">
      <a:dk1>
        <a:srgbClr val="000000"/>
      </a:dk1>
      <a:lt1>
        <a:srgbClr val="FFFFFF"/>
      </a:lt1>
      <a:dk2>
        <a:srgbClr val="92A3AB"/>
      </a:dk2>
      <a:lt2>
        <a:srgbClr val="D0D9DB"/>
      </a:lt2>
      <a:accent1>
        <a:srgbClr val="003082"/>
      </a:accent1>
      <a:accent2>
        <a:srgbClr val="FFC917"/>
      </a:accent2>
      <a:accent3>
        <a:srgbClr val="6666CC"/>
      </a:accent3>
      <a:accent4>
        <a:srgbClr val="FFE394"/>
      </a:accent4>
      <a:accent5>
        <a:srgbClr val="C10019"/>
      </a:accent5>
      <a:accent6>
        <a:srgbClr val="19A133"/>
      </a:accent6>
      <a:hlink>
        <a:srgbClr val="000066"/>
      </a:hlink>
      <a:folHlink>
        <a:srgbClr val="B5BAE1"/>
      </a:folHlink>
    </a:clrScheme>
    <a:fontScheme name="NS standaard">
      <a:majorFont>
        <a:latin typeface="NS Sans"/>
        <a:ea typeface=""/>
        <a:cs typeface=""/>
      </a:majorFont>
      <a:minorFont>
        <a:latin typeface="NS Sans"/>
        <a:ea typeface=""/>
        <a:cs typeface="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Kantoorthema">
  <a:themeElements>
    <a:clrScheme name="NS standaard">
      <a:dk1>
        <a:srgbClr val="000000"/>
      </a:dk1>
      <a:lt1>
        <a:srgbClr val="FFFFFF"/>
      </a:lt1>
      <a:dk2>
        <a:srgbClr val="92A3AB"/>
      </a:dk2>
      <a:lt2>
        <a:srgbClr val="D0D9DB"/>
      </a:lt2>
      <a:accent1>
        <a:srgbClr val="003082"/>
      </a:accent1>
      <a:accent2>
        <a:srgbClr val="FFC917"/>
      </a:accent2>
      <a:accent3>
        <a:srgbClr val="6666CC"/>
      </a:accent3>
      <a:accent4>
        <a:srgbClr val="FFE394"/>
      </a:accent4>
      <a:accent5>
        <a:srgbClr val="C10019"/>
      </a:accent5>
      <a:accent6>
        <a:srgbClr val="19A133"/>
      </a:accent6>
      <a:hlink>
        <a:srgbClr val="000066"/>
      </a:hlink>
      <a:folHlink>
        <a:srgbClr val="B5BAE1"/>
      </a:folHlink>
    </a:clrScheme>
    <a:fontScheme name="NS standaard">
      <a:majorFont>
        <a:latin typeface="NS Sans"/>
        <a:ea typeface=""/>
        <a:cs typeface=""/>
      </a:majorFont>
      <a:minorFont>
        <a:latin typeface="NS Sans"/>
        <a:ea typeface=""/>
        <a:cs typeface="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Kantoorthema">
  <a:themeElements>
    <a:clrScheme name="NS standaard">
      <a:dk1>
        <a:srgbClr val="000000"/>
      </a:dk1>
      <a:lt1>
        <a:srgbClr val="FFFFFF"/>
      </a:lt1>
      <a:dk2>
        <a:srgbClr val="92A3AB"/>
      </a:dk2>
      <a:lt2>
        <a:srgbClr val="D0D9DB"/>
      </a:lt2>
      <a:accent1>
        <a:srgbClr val="003082"/>
      </a:accent1>
      <a:accent2>
        <a:srgbClr val="FFC917"/>
      </a:accent2>
      <a:accent3>
        <a:srgbClr val="6666CC"/>
      </a:accent3>
      <a:accent4>
        <a:srgbClr val="FFE394"/>
      </a:accent4>
      <a:accent5>
        <a:srgbClr val="C10019"/>
      </a:accent5>
      <a:accent6>
        <a:srgbClr val="19A133"/>
      </a:accent6>
      <a:hlink>
        <a:srgbClr val="000066"/>
      </a:hlink>
      <a:folHlink>
        <a:srgbClr val="B5BAE1"/>
      </a:folHlink>
    </a:clrScheme>
    <a:fontScheme name="NS standaard">
      <a:majorFont>
        <a:latin typeface="NS Sans"/>
        <a:ea typeface=""/>
        <a:cs typeface=""/>
      </a:majorFont>
      <a:minorFont>
        <a:latin typeface="NS Sans"/>
        <a:ea typeface=""/>
        <a:cs typeface="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B35723543552D45ABC02A0819140D58" ma:contentTypeVersion="13" ma:contentTypeDescription="Een nieuw document maken." ma:contentTypeScope="" ma:versionID="b045b7f57035b1fa1054c331f6b93b86">
  <xsd:schema xmlns:xsd="http://www.w3.org/2001/XMLSchema" xmlns:xs="http://www.w3.org/2001/XMLSchema" xmlns:p="http://schemas.microsoft.com/office/2006/metadata/properties" xmlns:ns3="87e09266-8bc1-4217-8d13-c40edfde8702" xmlns:ns4="86595fd7-da93-4f5c-82e8-c00045397871" targetNamespace="http://schemas.microsoft.com/office/2006/metadata/properties" ma:root="true" ma:fieldsID="5cd28cdf1d3ce6c93faa829d7cee34dc" ns3:_="" ns4:_="">
    <xsd:import namespace="87e09266-8bc1-4217-8d13-c40edfde8702"/>
    <xsd:import namespace="86595fd7-da93-4f5c-82e8-c00045397871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Location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7e09266-8bc1-4217-8d13-c40edfde870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Location" ma:index="12" nillable="true" ma:displayName="MediaServiceLocation" ma:internalName="MediaServiceLocation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6595fd7-da93-4f5c-82e8-c00045397871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Gedeeld met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Gedeeld met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8" nillable="true" ma:displayName="Hint-hash delen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B72D10E9-5057-4764-BC25-D27B19A0B0E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87e09266-8bc1-4217-8d13-c40edfde8702"/>
    <ds:schemaRef ds:uri="86595fd7-da93-4f5c-82e8-c0004539787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E4EB032D-8103-4482-8F76-3D3C3D7BD69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5101EEA-160C-4C79-83E6-B6979733AB14}">
  <ds:schemaRefs>
    <ds:schemaRef ds:uri="86595fd7-da93-4f5c-82e8-c00045397871"/>
    <ds:schemaRef ds:uri="http://schemas.microsoft.com/office/infopath/2007/PartnerControls"/>
    <ds:schemaRef ds:uri="http://purl.org/dc/terms/"/>
    <ds:schemaRef ds:uri="http://schemas.microsoft.com/office/2006/metadata/properties"/>
    <ds:schemaRef ds:uri="http://schemas.microsoft.com/office/2006/documentManagement/types"/>
    <ds:schemaRef ds:uri="http://schemas.openxmlformats.org/package/2006/metadata/core-properties"/>
    <ds:schemaRef ds:uri="http://purl.org/dc/elements/1.1/"/>
    <ds:schemaRef ds:uri="87e09266-8bc1-4217-8d13-c40edfde8702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</TotalTime>
  <Words>386</Words>
  <Application>Microsoft Office PowerPoint</Application>
  <PresentationFormat>Diavoorstelling (4:3)</PresentationFormat>
  <Paragraphs>91</Paragraphs>
  <Slides>5</Slides>
  <Notes>3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2</vt:i4>
      </vt:variant>
      <vt:variant>
        <vt:lpstr>Thema</vt:lpstr>
      </vt:variant>
      <vt:variant>
        <vt:i4>1</vt:i4>
      </vt:variant>
      <vt:variant>
        <vt:lpstr>Diatitels</vt:lpstr>
      </vt:variant>
      <vt:variant>
        <vt:i4>5</vt:i4>
      </vt:variant>
    </vt:vector>
  </HeadingPairs>
  <TitlesOfParts>
    <vt:vector size="8" baseType="lpstr">
      <vt:lpstr>NS Sans</vt:lpstr>
      <vt:lpstr>Arial</vt:lpstr>
      <vt:lpstr>NS Standaard</vt:lpstr>
      <vt:lpstr>Introductie Fietstags</vt:lpstr>
      <vt:lpstr>Introductie Bikelanes (BL) en In- en Uitcheckpalen (IUP) </vt:lpstr>
      <vt:lpstr>4. Resultaten pilots</vt:lpstr>
      <vt:lpstr>4. Resultaten pilots</vt:lpstr>
      <vt:lpstr>4. Vervolgstappen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Bert Tobé</dc:creator>
  <cp:lastModifiedBy>Gallmann, Sjoerd SBM</cp:lastModifiedBy>
  <cp:revision>1168</cp:revision>
  <cp:lastPrinted>2019-07-15T08:33:24Z</cp:lastPrinted>
  <dcterms:created xsi:type="dcterms:W3CDTF">2013-09-09T11:53:22Z</dcterms:created>
  <dcterms:modified xsi:type="dcterms:W3CDTF">2020-09-29T13:26:12Z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0x010100DB35723543552D45ABC02A0819140D58</vt:lpwstr>
  </property>
</Properties>
</file>