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8" r:id="rId4"/>
  </p:sldMasterIdLst>
  <p:notesMasterIdLst>
    <p:notesMasterId r:id="rId16"/>
  </p:notesMasterIdLst>
  <p:handoutMasterIdLst>
    <p:handoutMasterId r:id="rId17"/>
  </p:handoutMasterIdLst>
  <p:sldIdLst>
    <p:sldId id="259" r:id="rId5"/>
    <p:sldId id="257" r:id="rId6"/>
    <p:sldId id="263" r:id="rId7"/>
    <p:sldId id="262" r:id="rId8"/>
    <p:sldId id="264" r:id="rId9"/>
    <p:sldId id="269" r:id="rId10"/>
    <p:sldId id="270" r:id="rId11"/>
    <p:sldId id="268" r:id="rId12"/>
    <p:sldId id="266" r:id="rId13"/>
    <p:sldId id="265" r:id="rId14"/>
    <p:sldId id="267" r:id="rId15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65FE91-7A52-44D8-9009-E129D7116866}" v="1" dt="2020-10-06T08:44:21.328"/>
    <p1510:client id="{7DF1BA1C-C577-36B5-DF3B-097F4D6DA2EB}" v="469" dt="2020-10-05T15:09:46.372"/>
    <p1510:client id="{D3B96915-7A62-480E-831F-493FCFB1B562}" v="2" dt="2020-10-06T12:20:17.974"/>
    <p1510:client id="{EF8433E4-4874-4B5F-B6CD-C7AFACD53EA6}" v="55" dt="2020-10-06T07:30:53.379"/>
    <p1510:client id="{FC82B599-DE7C-49A4-AABD-383A28893C0E}" v="5" dt="2020-10-06T12:32:57.50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phan Valenta" userId="7f9acbfc-d5eb-4d8b-9a37-4ccd7c8df3c7" providerId="ADAL" clId="{4B65FE91-7A52-44D8-9009-E129D7116866}"/>
    <pc:docChg chg="modSld">
      <pc:chgData name="Stephan Valenta" userId="7f9acbfc-d5eb-4d8b-9a37-4ccd7c8df3c7" providerId="ADAL" clId="{4B65FE91-7A52-44D8-9009-E129D7116866}" dt="2020-10-06T09:05:44.425" v="2" actId="113"/>
      <pc:docMkLst>
        <pc:docMk/>
      </pc:docMkLst>
      <pc:sldChg chg="modSp">
        <pc:chgData name="Stephan Valenta" userId="7f9acbfc-d5eb-4d8b-9a37-4ccd7c8df3c7" providerId="ADAL" clId="{4B65FE91-7A52-44D8-9009-E129D7116866}" dt="2020-10-06T09:05:38.528" v="1" actId="1076"/>
        <pc:sldMkLst>
          <pc:docMk/>
          <pc:sldMk cId="1313396773" sldId="257"/>
        </pc:sldMkLst>
        <pc:spChg chg="mod">
          <ac:chgData name="Stephan Valenta" userId="7f9acbfc-d5eb-4d8b-9a37-4ccd7c8df3c7" providerId="ADAL" clId="{4B65FE91-7A52-44D8-9009-E129D7116866}" dt="2020-10-06T09:05:38.528" v="1" actId="1076"/>
          <ac:spMkLst>
            <pc:docMk/>
            <pc:sldMk cId="1313396773" sldId="257"/>
            <ac:spMk id="10" creationId="{00000000-0000-0000-0000-000000000000}"/>
          </ac:spMkLst>
        </pc:spChg>
      </pc:sldChg>
      <pc:sldChg chg="modSp">
        <pc:chgData name="Stephan Valenta" userId="7f9acbfc-d5eb-4d8b-9a37-4ccd7c8df3c7" providerId="ADAL" clId="{4B65FE91-7A52-44D8-9009-E129D7116866}" dt="2020-10-06T09:05:44.425" v="2" actId="113"/>
        <pc:sldMkLst>
          <pc:docMk/>
          <pc:sldMk cId="1524326583" sldId="259"/>
        </pc:sldMkLst>
        <pc:spChg chg="mod">
          <ac:chgData name="Stephan Valenta" userId="7f9acbfc-d5eb-4d8b-9a37-4ccd7c8df3c7" providerId="ADAL" clId="{4B65FE91-7A52-44D8-9009-E129D7116866}" dt="2020-10-06T09:05:44.425" v="2" actId="113"/>
          <ac:spMkLst>
            <pc:docMk/>
            <pc:sldMk cId="1524326583" sldId="259"/>
            <ac:spMk id="7" creationId="{00000000-0000-0000-0000-000000000000}"/>
          </ac:spMkLst>
        </pc:spChg>
      </pc:sldChg>
      <pc:sldChg chg="modAnim">
        <pc:chgData name="Stephan Valenta" userId="7f9acbfc-d5eb-4d8b-9a37-4ccd7c8df3c7" providerId="ADAL" clId="{4B65FE91-7A52-44D8-9009-E129D7116866}" dt="2020-10-06T08:44:21.312" v="0"/>
        <pc:sldMkLst>
          <pc:docMk/>
          <pc:sldMk cId="2094838150" sldId="266"/>
        </pc:sldMkLst>
      </pc:sldChg>
    </pc:docChg>
  </pc:docChgLst>
  <pc:docChgLst>
    <pc:chgData name="Stephan" userId="7f9acbfc-d5eb-4d8b-9a37-4ccd7c8df3c7" providerId="ADAL" clId="{D3B96915-7A62-480E-831F-493FCFB1B562}"/>
    <pc:docChg chg="custSel modSld">
      <pc:chgData name="Stephan" userId="7f9acbfc-d5eb-4d8b-9a37-4ccd7c8df3c7" providerId="ADAL" clId="{D3B96915-7A62-480E-831F-493FCFB1B562}" dt="2020-10-06T12:20:22.539" v="11" actId="27636"/>
      <pc:docMkLst>
        <pc:docMk/>
      </pc:docMkLst>
      <pc:sldChg chg="modSp">
        <pc:chgData name="Stephan" userId="7f9acbfc-d5eb-4d8b-9a37-4ccd7c8df3c7" providerId="ADAL" clId="{D3B96915-7A62-480E-831F-493FCFB1B562}" dt="2020-10-06T12:20:22.539" v="11" actId="27636"/>
        <pc:sldMkLst>
          <pc:docMk/>
          <pc:sldMk cId="4192385170" sldId="263"/>
        </pc:sldMkLst>
        <pc:spChg chg="mod">
          <ac:chgData name="Stephan" userId="7f9acbfc-d5eb-4d8b-9a37-4ccd7c8df3c7" providerId="ADAL" clId="{D3B96915-7A62-480E-831F-493FCFB1B562}" dt="2020-10-06T12:20:22.539" v="11" actId="27636"/>
          <ac:spMkLst>
            <pc:docMk/>
            <pc:sldMk cId="4192385170" sldId="263"/>
            <ac:spMk id="3" creationId="{DCD5D5EF-CEBE-42D6-9047-767B48F574D4}"/>
          </ac:spMkLst>
        </pc:spChg>
      </pc:sldChg>
    </pc:docChg>
  </pc:docChgLst>
  <pc:docChgLst>
    <pc:chgData name="Stephan Valenta" userId="S::s.valenta@vervoerregio.nl::7f9acbfc-d5eb-4d8b-9a37-4ccd7c8df3c7" providerId="AD" clId="Web-{7DF1BA1C-C577-36B5-DF3B-097F4D6DA2EB}"/>
    <pc:docChg chg="addSld delSld modSld">
      <pc:chgData name="Stephan Valenta" userId="S::s.valenta@vervoerregio.nl::7f9acbfc-d5eb-4d8b-9a37-4ccd7c8df3c7" providerId="AD" clId="Web-{7DF1BA1C-C577-36B5-DF3B-097F4D6DA2EB}" dt="2020-10-05T15:10:11.684" v="514"/>
      <pc:docMkLst>
        <pc:docMk/>
      </pc:docMkLst>
      <pc:sldChg chg="modSp">
        <pc:chgData name="Stephan Valenta" userId="S::s.valenta@vervoerregio.nl::7f9acbfc-d5eb-4d8b-9a37-4ccd7c8df3c7" providerId="AD" clId="Web-{7DF1BA1C-C577-36B5-DF3B-097F4D6DA2EB}" dt="2020-10-05T15:08:55.700" v="451" actId="1076"/>
        <pc:sldMkLst>
          <pc:docMk/>
          <pc:sldMk cId="1313396773" sldId="257"/>
        </pc:sldMkLst>
        <pc:spChg chg="mod">
          <ac:chgData name="Stephan Valenta" userId="S::s.valenta@vervoerregio.nl::7f9acbfc-d5eb-4d8b-9a37-4ccd7c8df3c7" providerId="AD" clId="Web-{7DF1BA1C-C577-36B5-DF3B-097F4D6DA2EB}" dt="2020-10-05T15:03:49.760" v="339" actId="20577"/>
          <ac:spMkLst>
            <pc:docMk/>
            <pc:sldMk cId="1313396773" sldId="257"/>
            <ac:spMk id="5" creationId="{00000000-0000-0000-0000-000000000000}"/>
          </ac:spMkLst>
        </pc:spChg>
        <pc:spChg chg="mod">
          <ac:chgData name="Stephan Valenta" userId="S::s.valenta@vervoerregio.nl::7f9acbfc-d5eb-4d8b-9a37-4ccd7c8df3c7" providerId="AD" clId="Web-{7DF1BA1C-C577-36B5-DF3B-097F4D6DA2EB}" dt="2020-10-05T15:08:55.700" v="451" actId="1076"/>
          <ac:spMkLst>
            <pc:docMk/>
            <pc:sldMk cId="1313396773" sldId="257"/>
            <ac:spMk id="9" creationId="{00000000-0000-0000-0000-000000000000}"/>
          </ac:spMkLst>
        </pc:spChg>
        <pc:spChg chg="mod">
          <ac:chgData name="Stephan Valenta" userId="S::s.valenta@vervoerregio.nl::7f9acbfc-d5eb-4d8b-9a37-4ccd7c8df3c7" providerId="AD" clId="Web-{7DF1BA1C-C577-36B5-DF3B-097F4D6DA2EB}" dt="2020-10-05T15:00:22.244" v="194" actId="20577"/>
          <ac:spMkLst>
            <pc:docMk/>
            <pc:sldMk cId="1313396773" sldId="257"/>
            <ac:spMk id="10" creationId="{00000000-0000-0000-0000-000000000000}"/>
          </ac:spMkLst>
        </pc:spChg>
      </pc:sldChg>
      <pc:sldChg chg="del">
        <pc:chgData name="Stephan Valenta" userId="S::s.valenta@vervoerregio.nl::7f9acbfc-d5eb-4d8b-9a37-4ccd7c8df3c7" providerId="AD" clId="Web-{7DF1BA1C-C577-36B5-DF3B-097F4D6DA2EB}" dt="2020-10-05T15:08:32.981" v="449"/>
        <pc:sldMkLst>
          <pc:docMk/>
          <pc:sldMk cId="1970142003" sldId="258"/>
        </pc:sldMkLst>
      </pc:sldChg>
      <pc:sldChg chg="addSp">
        <pc:chgData name="Stephan Valenta" userId="S::s.valenta@vervoerregio.nl::7f9acbfc-d5eb-4d8b-9a37-4ccd7c8df3c7" providerId="AD" clId="Web-{7DF1BA1C-C577-36B5-DF3B-097F4D6DA2EB}" dt="2020-10-05T15:04:01.511" v="340"/>
        <pc:sldMkLst>
          <pc:docMk/>
          <pc:sldMk cId="1524326583" sldId="259"/>
        </pc:sldMkLst>
        <pc:spChg chg="add">
          <ac:chgData name="Stephan Valenta" userId="S::s.valenta@vervoerregio.nl::7f9acbfc-d5eb-4d8b-9a37-4ccd7c8df3c7" providerId="AD" clId="Web-{7DF1BA1C-C577-36B5-DF3B-097F4D6DA2EB}" dt="2020-10-05T15:04:01.511" v="340"/>
          <ac:spMkLst>
            <pc:docMk/>
            <pc:sldMk cId="1524326583" sldId="259"/>
            <ac:spMk id="2" creationId="{C48AF622-E5FB-4D43-A507-D63008363B49}"/>
          </ac:spMkLst>
        </pc:spChg>
      </pc:sldChg>
      <pc:sldChg chg="new del">
        <pc:chgData name="Stephan Valenta" userId="S::s.valenta@vervoerregio.nl::7f9acbfc-d5eb-4d8b-9a37-4ccd7c8df3c7" providerId="AD" clId="Web-{7DF1BA1C-C577-36B5-DF3B-097F4D6DA2EB}" dt="2020-10-05T15:00:57.431" v="199"/>
        <pc:sldMkLst>
          <pc:docMk/>
          <pc:sldMk cId="3541638315" sldId="260"/>
        </pc:sldMkLst>
      </pc:sldChg>
      <pc:sldChg chg="new del">
        <pc:chgData name="Stephan Valenta" userId="S::s.valenta@vervoerregio.nl::7f9acbfc-d5eb-4d8b-9a37-4ccd7c8df3c7" providerId="AD" clId="Web-{7DF1BA1C-C577-36B5-DF3B-097F4D6DA2EB}" dt="2020-10-05T15:08:36.637" v="450"/>
        <pc:sldMkLst>
          <pc:docMk/>
          <pc:sldMk cId="2899438113" sldId="261"/>
        </pc:sldMkLst>
      </pc:sldChg>
      <pc:sldChg chg="addSp delSp modSp new">
        <pc:chgData name="Stephan Valenta" userId="S::s.valenta@vervoerregio.nl::7f9acbfc-d5eb-4d8b-9a37-4ccd7c8df3c7" providerId="AD" clId="Web-{7DF1BA1C-C577-36B5-DF3B-097F4D6DA2EB}" dt="2020-10-05T15:02:51.260" v="284" actId="1076"/>
        <pc:sldMkLst>
          <pc:docMk/>
          <pc:sldMk cId="3527996318" sldId="262"/>
        </pc:sldMkLst>
        <pc:spChg chg="mod">
          <ac:chgData name="Stephan Valenta" userId="S::s.valenta@vervoerregio.nl::7f9acbfc-d5eb-4d8b-9a37-4ccd7c8df3c7" providerId="AD" clId="Web-{7DF1BA1C-C577-36B5-DF3B-097F4D6DA2EB}" dt="2020-10-05T15:02:38.182" v="276" actId="1076"/>
          <ac:spMkLst>
            <pc:docMk/>
            <pc:sldMk cId="3527996318" sldId="262"/>
            <ac:spMk id="2" creationId="{C09835EC-369F-4E9E-9A0F-8F21215572B1}"/>
          </ac:spMkLst>
        </pc:spChg>
        <pc:spChg chg="mod">
          <ac:chgData name="Stephan Valenta" userId="S::s.valenta@vervoerregio.nl::7f9acbfc-d5eb-4d8b-9a37-4ccd7c8df3c7" providerId="AD" clId="Web-{7DF1BA1C-C577-36B5-DF3B-097F4D6DA2EB}" dt="2020-10-05T15:02:46.510" v="282" actId="1076"/>
          <ac:spMkLst>
            <pc:docMk/>
            <pc:sldMk cId="3527996318" sldId="262"/>
            <ac:spMk id="3" creationId="{24E5F6C0-7129-4EC4-909F-ACDC5643B304}"/>
          </ac:spMkLst>
        </pc:spChg>
        <pc:picChg chg="add mod">
          <ac:chgData name="Stephan Valenta" userId="S::s.valenta@vervoerregio.nl::7f9acbfc-d5eb-4d8b-9a37-4ccd7c8df3c7" providerId="AD" clId="Web-{7DF1BA1C-C577-36B5-DF3B-097F4D6DA2EB}" dt="2020-10-05T15:02:39.166" v="277" actId="1076"/>
          <ac:picMkLst>
            <pc:docMk/>
            <pc:sldMk cId="3527996318" sldId="262"/>
            <ac:picMk id="7" creationId="{28C83F9C-6B4A-4A3F-80A1-C1FB51EDABF3}"/>
          </ac:picMkLst>
        </pc:picChg>
        <pc:picChg chg="add del mod">
          <ac:chgData name="Stephan Valenta" userId="S::s.valenta@vervoerregio.nl::7f9acbfc-d5eb-4d8b-9a37-4ccd7c8df3c7" providerId="AD" clId="Web-{7DF1BA1C-C577-36B5-DF3B-097F4D6DA2EB}" dt="2020-10-05T15:02:14.650" v="261"/>
          <ac:picMkLst>
            <pc:docMk/>
            <pc:sldMk cId="3527996318" sldId="262"/>
            <ac:picMk id="8" creationId="{200105D6-BA84-4602-8C71-EA8873D78A1F}"/>
          </ac:picMkLst>
        </pc:picChg>
        <pc:picChg chg="add del mod">
          <ac:chgData name="Stephan Valenta" userId="S::s.valenta@vervoerregio.nl::7f9acbfc-d5eb-4d8b-9a37-4ccd7c8df3c7" providerId="AD" clId="Web-{7DF1BA1C-C577-36B5-DF3B-097F4D6DA2EB}" dt="2020-10-05T15:02:20.807" v="265"/>
          <ac:picMkLst>
            <pc:docMk/>
            <pc:sldMk cId="3527996318" sldId="262"/>
            <ac:picMk id="9" creationId="{DC973F25-2CD7-4D57-8FD6-E881376B4766}"/>
          </ac:picMkLst>
        </pc:picChg>
        <pc:picChg chg="add mod">
          <ac:chgData name="Stephan Valenta" userId="S::s.valenta@vervoerregio.nl::7f9acbfc-d5eb-4d8b-9a37-4ccd7c8df3c7" providerId="AD" clId="Web-{7DF1BA1C-C577-36B5-DF3B-097F4D6DA2EB}" dt="2020-10-05T15:02:51.260" v="284" actId="1076"/>
          <ac:picMkLst>
            <pc:docMk/>
            <pc:sldMk cId="3527996318" sldId="262"/>
            <ac:picMk id="10" creationId="{DBFA00C5-7B23-4325-A4E7-C747D440902E}"/>
          </ac:picMkLst>
        </pc:picChg>
      </pc:sldChg>
      <pc:sldChg chg="addSp modSp new">
        <pc:chgData name="Stephan Valenta" userId="S::s.valenta@vervoerregio.nl::7f9acbfc-d5eb-4d8b-9a37-4ccd7c8df3c7" providerId="AD" clId="Web-{7DF1BA1C-C577-36B5-DF3B-097F4D6DA2EB}" dt="2020-10-05T15:04:04.885" v="344" actId="20577"/>
        <pc:sldMkLst>
          <pc:docMk/>
          <pc:sldMk cId="4192385170" sldId="263"/>
        </pc:sldMkLst>
        <pc:spChg chg="mod">
          <ac:chgData name="Stephan Valenta" userId="S::s.valenta@vervoerregio.nl::7f9acbfc-d5eb-4d8b-9a37-4ccd7c8df3c7" providerId="AD" clId="Web-{7DF1BA1C-C577-36B5-DF3B-097F4D6DA2EB}" dt="2020-10-05T15:01:51.619" v="236" actId="20577"/>
          <ac:spMkLst>
            <pc:docMk/>
            <pc:sldMk cId="4192385170" sldId="263"/>
            <ac:spMk id="2" creationId="{7C523419-76C7-481A-9251-409962ABF3D4}"/>
          </ac:spMkLst>
        </pc:spChg>
        <pc:spChg chg="mod">
          <ac:chgData name="Stephan Valenta" userId="S::s.valenta@vervoerregio.nl::7f9acbfc-d5eb-4d8b-9a37-4ccd7c8df3c7" providerId="AD" clId="Web-{7DF1BA1C-C577-36B5-DF3B-097F4D6DA2EB}" dt="2020-10-05T15:01:20.181" v="209" actId="14100"/>
          <ac:spMkLst>
            <pc:docMk/>
            <pc:sldMk cId="4192385170" sldId="263"/>
            <ac:spMk id="3" creationId="{DCD5D5EF-CEBE-42D6-9047-767B48F574D4}"/>
          </ac:spMkLst>
        </pc:spChg>
        <pc:spChg chg="mod">
          <ac:chgData name="Stephan Valenta" userId="S::s.valenta@vervoerregio.nl::7f9acbfc-d5eb-4d8b-9a37-4ccd7c8df3c7" providerId="AD" clId="Web-{7DF1BA1C-C577-36B5-DF3B-097F4D6DA2EB}" dt="2020-10-05T15:04:04.885" v="344" actId="20577"/>
          <ac:spMkLst>
            <pc:docMk/>
            <pc:sldMk cId="4192385170" sldId="263"/>
            <ac:spMk id="5" creationId="{3657C8CD-32EF-4C90-BBA3-7A7AD5358B5E}"/>
          </ac:spMkLst>
        </pc:spChg>
        <pc:picChg chg="add mod">
          <ac:chgData name="Stephan Valenta" userId="S::s.valenta@vervoerregio.nl::7f9acbfc-d5eb-4d8b-9a37-4ccd7c8df3c7" providerId="AD" clId="Web-{7DF1BA1C-C577-36B5-DF3B-097F4D6DA2EB}" dt="2020-10-05T15:01:30.869" v="212" actId="1076"/>
          <ac:picMkLst>
            <pc:docMk/>
            <pc:sldMk cId="4192385170" sldId="263"/>
            <ac:picMk id="7" creationId="{3056053A-4B00-4CB6-BCBD-C1A2695E1D80}"/>
          </ac:picMkLst>
        </pc:picChg>
      </pc:sldChg>
      <pc:sldChg chg="addSp delSp modSp new">
        <pc:chgData name="Stephan Valenta" userId="S::s.valenta@vervoerregio.nl::7f9acbfc-d5eb-4d8b-9a37-4ccd7c8df3c7" providerId="AD" clId="Web-{7DF1BA1C-C577-36B5-DF3B-097F4D6DA2EB}" dt="2020-10-05T15:03:33.917" v="299" actId="14100"/>
        <pc:sldMkLst>
          <pc:docMk/>
          <pc:sldMk cId="2511138125" sldId="264"/>
        </pc:sldMkLst>
        <pc:spChg chg="del">
          <ac:chgData name="Stephan Valenta" userId="S::s.valenta@vervoerregio.nl::7f9acbfc-d5eb-4d8b-9a37-4ccd7c8df3c7" providerId="AD" clId="Web-{7DF1BA1C-C577-36B5-DF3B-097F4D6DA2EB}" dt="2020-10-05T15:03:11.557" v="286"/>
          <ac:spMkLst>
            <pc:docMk/>
            <pc:sldMk cId="2511138125" sldId="264"/>
            <ac:spMk id="3" creationId="{A64061E3-AEEB-4AA6-B362-027D88FAFD00}"/>
          </ac:spMkLst>
        </pc:spChg>
        <pc:picChg chg="add mod ord">
          <ac:chgData name="Stephan Valenta" userId="S::s.valenta@vervoerregio.nl::7f9acbfc-d5eb-4d8b-9a37-4ccd7c8df3c7" providerId="AD" clId="Web-{7DF1BA1C-C577-36B5-DF3B-097F4D6DA2EB}" dt="2020-10-05T15:03:23.651" v="295" actId="14100"/>
          <ac:picMkLst>
            <pc:docMk/>
            <pc:sldMk cId="2511138125" sldId="264"/>
            <ac:picMk id="7" creationId="{D2C93A04-BD0C-4513-83F0-2FF2ED807240}"/>
          </ac:picMkLst>
        </pc:picChg>
        <pc:picChg chg="add mod">
          <ac:chgData name="Stephan Valenta" userId="S::s.valenta@vervoerregio.nl::7f9acbfc-d5eb-4d8b-9a37-4ccd7c8df3c7" providerId="AD" clId="Web-{7DF1BA1C-C577-36B5-DF3B-097F4D6DA2EB}" dt="2020-10-05T15:03:33.917" v="299" actId="14100"/>
          <ac:picMkLst>
            <pc:docMk/>
            <pc:sldMk cId="2511138125" sldId="264"/>
            <ac:picMk id="8" creationId="{4E82DA83-7090-49BD-84D3-8FFFA177F1DD}"/>
          </ac:picMkLst>
        </pc:picChg>
      </pc:sldChg>
      <pc:sldChg chg="addSp delSp modSp new">
        <pc:chgData name="Stephan Valenta" userId="S::s.valenta@vervoerregio.nl::7f9acbfc-d5eb-4d8b-9a37-4ccd7c8df3c7" providerId="AD" clId="Web-{7DF1BA1C-C577-36B5-DF3B-097F4D6DA2EB}" dt="2020-10-05T15:08:13.324" v="448"/>
        <pc:sldMkLst>
          <pc:docMk/>
          <pc:sldMk cId="995696018" sldId="265"/>
        </pc:sldMkLst>
        <pc:spChg chg="del">
          <ac:chgData name="Stephan Valenta" userId="S::s.valenta@vervoerregio.nl::7f9acbfc-d5eb-4d8b-9a37-4ccd7c8df3c7" providerId="AD" clId="Web-{7DF1BA1C-C577-36B5-DF3B-097F4D6DA2EB}" dt="2020-10-05T15:06:26.824" v="418"/>
          <ac:spMkLst>
            <pc:docMk/>
            <pc:sldMk cId="995696018" sldId="265"/>
            <ac:spMk id="3" creationId="{F30BA79D-D782-407F-AF2C-C0325212A298}"/>
          </ac:spMkLst>
        </pc:spChg>
        <pc:picChg chg="add mod ord modCrop">
          <ac:chgData name="Stephan Valenta" userId="S::s.valenta@vervoerregio.nl::7f9acbfc-d5eb-4d8b-9a37-4ccd7c8df3c7" providerId="AD" clId="Web-{7DF1BA1C-C577-36B5-DF3B-097F4D6DA2EB}" dt="2020-10-05T15:08:13.324" v="448"/>
          <ac:picMkLst>
            <pc:docMk/>
            <pc:sldMk cId="995696018" sldId="265"/>
            <ac:picMk id="7" creationId="{5099629E-1F6D-4FF9-ADA4-90770CE5DB1E}"/>
          </ac:picMkLst>
        </pc:picChg>
        <pc:picChg chg="add mod modCrop">
          <ac:chgData name="Stephan Valenta" userId="S::s.valenta@vervoerregio.nl::7f9acbfc-d5eb-4d8b-9a37-4ccd7c8df3c7" providerId="AD" clId="Web-{7DF1BA1C-C577-36B5-DF3B-097F4D6DA2EB}" dt="2020-10-05T15:08:09.699" v="447"/>
          <ac:picMkLst>
            <pc:docMk/>
            <pc:sldMk cId="995696018" sldId="265"/>
            <ac:picMk id="8" creationId="{DCEF49B8-B6F5-4DA8-8A4F-BF04FD96919E}"/>
          </ac:picMkLst>
        </pc:picChg>
      </pc:sldChg>
      <pc:sldChg chg="addSp delSp modSp new modNotes">
        <pc:chgData name="Stephan Valenta" userId="S::s.valenta@vervoerregio.nl::7f9acbfc-d5eb-4d8b-9a37-4ccd7c8df3c7" providerId="AD" clId="Web-{7DF1BA1C-C577-36B5-DF3B-097F4D6DA2EB}" dt="2020-10-05T15:10:11.684" v="514"/>
        <pc:sldMkLst>
          <pc:docMk/>
          <pc:sldMk cId="2094838150" sldId="266"/>
        </pc:sldMkLst>
        <pc:spChg chg="mod">
          <ac:chgData name="Stephan Valenta" userId="S::s.valenta@vervoerregio.nl::7f9acbfc-d5eb-4d8b-9a37-4ccd7c8df3c7" providerId="AD" clId="Web-{7DF1BA1C-C577-36B5-DF3B-097F4D6DA2EB}" dt="2020-10-05T15:06:04.199" v="414" actId="1076"/>
          <ac:spMkLst>
            <pc:docMk/>
            <pc:sldMk cId="2094838150" sldId="266"/>
            <ac:spMk id="2" creationId="{7624B7BB-D597-43EE-AF59-8C7B29A9B751}"/>
          </ac:spMkLst>
        </pc:spChg>
        <pc:spChg chg="mod">
          <ac:chgData name="Stephan Valenta" userId="S::s.valenta@vervoerregio.nl::7f9acbfc-d5eb-4d8b-9a37-4ccd7c8df3c7" providerId="AD" clId="Web-{7DF1BA1C-C577-36B5-DF3B-097F4D6DA2EB}" dt="2020-10-05T15:05:49.339" v="404" actId="14100"/>
          <ac:spMkLst>
            <pc:docMk/>
            <pc:sldMk cId="2094838150" sldId="266"/>
            <ac:spMk id="3" creationId="{038F4B18-C7E2-488B-AE1C-01DCF6D80DAD}"/>
          </ac:spMkLst>
        </pc:spChg>
        <pc:spChg chg="mod">
          <ac:chgData name="Stephan Valenta" userId="S::s.valenta@vervoerregio.nl::7f9acbfc-d5eb-4d8b-9a37-4ccd7c8df3c7" providerId="AD" clId="Web-{7DF1BA1C-C577-36B5-DF3B-097F4D6DA2EB}" dt="2020-10-05T15:09:45.028" v="465" actId="20577"/>
          <ac:spMkLst>
            <pc:docMk/>
            <pc:sldMk cId="2094838150" sldId="266"/>
            <ac:spMk id="5" creationId="{48386367-741F-45D3-994E-A535F066B625}"/>
          </ac:spMkLst>
        </pc:spChg>
        <pc:picChg chg="add del mod">
          <ac:chgData name="Stephan Valenta" userId="S::s.valenta@vervoerregio.nl::7f9acbfc-d5eb-4d8b-9a37-4ccd7c8df3c7" providerId="AD" clId="Web-{7DF1BA1C-C577-36B5-DF3B-097F4D6DA2EB}" dt="2020-10-05T15:07:00.371" v="425"/>
          <ac:picMkLst>
            <pc:docMk/>
            <pc:sldMk cId="2094838150" sldId="266"/>
            <ac:picMk id="7" creationId="{70761986-66EC-4B52-8476-32D3F0651C0B}"/>
          </ac:picMkLst>
        </pc:picChg>
        <pc:picChg chg="add mod">
          <ac:chgData name="Stephan Valenta" userId="S::s.valenta@vervoerregio.nl::7f9acbfc-d5eb-4d8b-9a37-4ccd7c8df3c7" providerId="AD" clId="Web-{7DF1BA1C-C577-36B5-DF3B-097F4D6DA2EB}" dt="2020-10-05T15:06:59.324" v="424" actId="1076"/>
          <ac:picMkLst>
            <pc:docMk/>
            <pc:sldMk cId="2094838150" sldId="266"/>
            <ac:picMk id="8" creationId="{2BE4EEEC-DBA6-41A1-AA26-8D5B924943AE}"/>
          </ac:picMkLst>
        </pc:picChg>
      </pc:sldChg>
      <pc:sldChg chg="addSp modSp new">
        <pc:chgData name="Stephan Valenta" userId="S::s.valenta@vervoerregio.nl::7f9acbfc-d5eb-4d8b-9a37-4ccd7c8df3c7" providerId="AD" clId="Web-{7DF1BA1C-C577-36B5-DF3B-097F4D6DA2EB}" dt="2020-10-05T15:05:22.120" v="388" actId="1076"/>
        <pc:sldMkLst>
          <pc:docMk/>
          <pc:sldMk cId="3969796889" sldId="267"/>
        </pc:sldMkLst>
        <pc:spChg chg="mod">
          <ac:chgData name="Stephan Valenta" userId="S::s.valenta@vervoerregio.nl::7f9acbfc-d5eb-4d8b-9a37-4ccd7c8df3c7" providerId="AD" clId="Web-{7DF1BA1C-C577-36B5-DF3B-097F4D6DA2EB}" dt="2020-10-05T15:05:01.995" v="371" actId="20577"/>
          <ac:spMkLst>
            <pc:docMk/>
            <pc:sldMk cId="3969796889" sldId="267"/>
            <ac:spMk id="2" creationId="{D80217C6-B8A7-4C1B-A41C-063E7E5F3CA8}"/>
          </ac:spMkLst>
        </pc:spChg>
        <pc:spChg chg="mod">
          <ac:chgData name="Stephan Valenta" userId="S::s.valenta@vervoerregio.nl::7f9acbfc-d5eb-4d8b-9a37-4ccd7c8df3c7" providerId="AD" clId="Web-{7DF1BA1C-C577-36B5-DF3B-097F4D6DA2EB}" dt="2020-10-05T15:05:17.073" v="384" actId="20577"/>
          <ac:spMkLst>
            <pc:docMk/>
            <pc:sldMk cId="3969796889" sldId="267"/>
            <ac:spMk id="3" creationId="{D45DBACE-8DE8-4EB1-81F6-7638642F3514}"/>
          </ac:spMkLst>
        </pc:spChg>
        <pc:picChg chg="add mod">
          <ac:chgData name="Stephan Valenta" userId="S::s.valenta@vervoerregio.nl::7f9acbfc-d5eb-4d8b-9a37-4ccd7c8df3c7" providerId="AD" clId="Web-{7DF1BA1C-C577-36B5-DF3B-097F4D6DA2EB}" dt="2020-10-05T15:05:22.120" v="388" actId="1076"/>
          <ac:picMkLst>
            <pc:docMk/>
            <pc:sldMk cId="3969796889" sldId="267"/>
            <ac:picMk id="7" creationId="{F369667D-60FE-4BF7-8600-7C5D516820F4}"/>
          </ac:picMkLst>
        </pc:picChg>
      </pc:sldChg>
      <pc:sldChg chg="addSp modSp new">
        <pc:chgData name="Stephan Valenta" userId="S::s.valenta@vervoerregio.nl::7f9acbfc-d5eb-4d8b-9a37-4ccd7c8df3c7" providerId="AD" clId="Web-{7DF1BA1C-C577-36B5-DF3B-097F4D6DA2EB}" dt="2020-10-05T15:04:54.214" v="368" actId="14100"/>
        <pc:sldMkLst>
          <pc:docMk/>
          <pc:sldMk cId="3296178767" sldId="268"/>
        </pc:sldMkLst>
        <pc:spChg chg="mod">
          <ac:chgData name="Stephan Valenta" userId="S::s.valenta@vervoerregio.nl::7f9acbfc-d5eb-4d8b-9a37-4ccd7c8df3c7" providerId="AD" clId="Web-{7DF1BA1C-C577-36B5-DF3B-097F4D6DA2EB}" dt="2020-10-05T15:04:29.214" v="351" actId="20577"/>
          <ac:spMkLst>
            <pc:docMk/>
            <pc:sldMk cId="3296178767" sldId="268"/>
            <ac:spMk id="2" creationId="{890E0772-1AEB-4B32-A3FD-D64EBECA71C9}"/>
          </ac:spMkLst>
        </pc:spChg>
        <pc:spChg chg="mod">
          <ac:chgData name="Stephan Valenta" userId="S::s.valenta@vervoerregio.nl::7f9acbfc-d5eb-4d8b-9a37-4ccd7c8df3c7" providerId="AD" clId="Web-{7DF1BA1C-C577-36B5-DF3B-097F4D6DA2EB}" dt="2020-10-05T15:04:50.292" v="364" actId="20577"/>
          <ac:spMkLst>
            <pc:docMk/>
            <pc:sldMk cId="3296178767" sldId="268"/>
            <ac:spMk id="3" creationId="{7C4182F7-4861-4C91-B8A6-C108C586B52F}"/>
          </ac:spMkLst>
        </pc:spChg>
        <pc:picChg chg="add mod">
          <ac:chgData name="Stephan Valenta" userId="S::s.valenta@vervoerregio.nl::7f9acbfc-d5eb-4d8b-9a37-4ccd7c8df3c7" providerId="AD" clId="Web-{7DF1BA1C-C577-36B5-DF3B-097F4D6DA2EB}" dt="2020-10-05T15:04:54.214" v="368" actId="14100"/>
          <ac:picMkLst>
            <pc:docMk/>
            <pc:sldMk cId="3296178767" sldId="268"/>
            <ac:picMk id="7" creationId="{5B5782FE-E7BB-42E7-93FA-410F58393E26}"/>
          </ac:picMkLst>
        </pc:picChg>
      </pc:sldChg>
    </pc:docChg>
  </pc:docChgLst>
  <pc:docChgLst>
    <pc:chgData name="Stephan Valenta" userId="7f9acbfc-d5eb-4d8b-9a37-4ccd7c8df3c7" providerId="ADAL" clId="{EF8433E4-4874-4B5F-B6CD-C7AFACD53EA6}"/>
    <pc:docChg chg="custSel addSld modSld sldOrd">
      <pc:chgData name="Stephan Valenta" userId="7f9acbfc-d5eb-4d8b-9a37-4ccd7c8df3c7" providerId="ADAL" clId="{EF8433E4-4874-4B5F-B6CD-C7AFACD53EA6}" dt="2020-10-06T07:30:53.379" v="541"/>
      <pc:docMkLst>
        <pc:docMk/>
      </pc:docMkLst>
      <pc:sldChg chg="addSp delSp modSp">
        <pc:chgData name="Stephan Valenta" userId="7f9acbfc-d5eb-4d8b-9a37-4ccd7c8df3c7" providerId="ADAL" clId="{EF8433E4-4874-4B5F-B6CD-C7AFACD53EA6}" dt="2020-10-06T07:00:47.971" v="196" actId="20577"/>
        <pc:sldMkLst>
          <pc:docMk/>
          <pc:sldMk cId="1313396773" sldId="257"/>
        </pc:sldMkLst>
        <pc:spChg chg="del mod">
          <ac:chgData name="Stephan Valenta" userId="7f9acbfc-d5eb-4d8b-9a37-4ccd7c8df3c7" providerId="ADAL" clId="{EF8433E4-4874-4B5F-B6CD-C7AFACD53EA6}" dt="2020-10-06T06:50:47.650" v="77" actId="478"/>
          <ac:spMkLst>
            <pc:docMk/>
            <pc:sldMk cId="1313396773" sldId="257"/>
            <ac:spMk id="9" creationId="{00000000-0000-0000-0000-000000000000}"/>
          </ac:spMkLst>
        </pc:spChg>
        <pc:spChg chg="mod">
          <ac:chgData name="Stephan Valenta" userId="7f9acbfc-d5eb-4d8b-9a37-4ccd7c8df3c7" providerId="ADAL" clId="{EF8433E4-4874-4B5F-B6CD-C7AFACD53EA6}" dt="2020-10-06T07:00:47.971" v="196" actId="20577"/>
          <ac:spMkLst>
            <pc:docMk/>
            <pc:sldMk cId="1313396773" sldId="257"/>
            <ac:spMk id="10" creationId="{00000000-0000-0000-0000-000000000000}"/>
          </ac:spMkLst>
        </pc:spChg>
        <pc:picChg chg="add mod">
          <ac:chgData name="Stephan Valenta" userId="7f9acbfc-d5eb-4d8b-9a37-4ccd7c8df3c7" providerId="ADAL" clId="{EF8433E4-4874-4B5F-B6CD-C7AFACD53EA6}" dt="2020-10-06T06:50:41.802" v="76" actId="1076"/>
          <ac:picMkLst>
            <pc:docMk/>
            <pc:sldMk cId="1313396773" sldId="257"/>
            <ac:picMk id="1026" creationId="{CD1F7197-DF53-4535-A3B8-BBE568C15A44}"/>
          </ac:picMkLst>
        </pc:picChg>
      </pc:sldChg>
      <pc:sldChg chg="addSp modSp">
        <pc:chgData name="Stephan Valenta" userId="7f9acbfc-d5eb-4d8b-9a37-4ccd7c8df3c7" providerId="ADAL" clId="{EF8433E4-4874-4B5F-B6CD-C7AFACD53EA6}" dt="2020-10-06T06:50:55.239" v="80" actId="1076"/>
        <pc:sldMkLst>
          <pc:docMk/>
          <pc:sldMk cId="1524326583" sldId="259"/>
        </pc:sldMkLst>
        <pc:spChg chg="mod">
          <ac:chgData name="Stephan Valenta" userId="7f9acbfc-d5eb-4d8b-9a37-4ccd7c8df3c7" providerId="ADAL" clId="{EF8433E4-4874-4B5F-B6CD-C7AFACD53EA6}" dt="2020-10-06T06:47:09.156" v="16" actId="20577"/>
          <ac:spMkLst>
            <pc:docMk/>
            <pc:sldMk cId="1524326583" sldId="259"/>
            <ac:spMk id="7" creationId="{00000000-0000-0000-0000-000000000000}"/>
          </ac:spMkLst>
        </pc:spChg>
        <pc:spChg chg="mod">
          <ac:chgData name="Stephan Valenta" userId="7f9acbfc-d5eb-4d8b-9a37-4ccd7c8df3c7" providerId="ADAL" clId="{EF8433E4-4874-4B5F-B6CD-C7AFACD53EA6}" dt="2020-10-06T06:47:23.575" v="71" actId="20577"/>
          <ac:spMkLst>
            <pc:docMk/>
            <pc:sldMk cId="1524326583" sldId="259"/>
            <ac:spMk id="8" creationId="{00000000-0000-0000-0000-000000000000}"/>
          </ac:spMkLst>
        </pc:spChg>
        <pc:picChg chg="add mod">
          <ac:chgData name="Stephan Valenta" userId="7f9acbfc-d5eb-4d8b-9a37-4ccd7c8df3c7" providerId="ADAL" clId="{EF8433E4-4874-4B5F-B6CD-C7AFACD53EA6}" dt="2020-10-06T06:50:55.239" v="80" actId="1076"/>
          <ac:picMkLst>
            <pc:docMk/>
            <pc:sldMk cId="1524326583" sldId="259"/>
            <ac:picMk id="10" creationId="{9B28BF82-674E-4954-8768-FDA9696A8B83}"/>
          </ac:picMkLst>
        </pc:picChg>
      </pc:sldChg>
      <pc:sldChg chg="modSp">
        <pc:chgData name="Stephan Valenta" userId="7f9acbfc-d5eb-4d8b-9a37-4ccd7c8df3c7" providerId="ADAL" clId="{EF8433E4-4874-4B5F-B6CD-C7AFACD53EA6}" dt="2020-10-06T07:05:51.651" v="487" actId="20577"/>
        <pc:sldMkLst>
          <pc:docMk/>
          <pc:sldMk cId="3527996318" sldId="262"/>
        </pc:sldMkLst>
        <pc:spChg chg="mod">
          <ac:chgData name="Stephan Valenta" userId="7f9acbfc-d5eb-4d8b-9a37-4ccd7c8df3c7" providerId="ADAL" clId="{EF8433E4-4874-4B5F-B6CD-C7AFACD53EA6}" dt="2020-10-06T07:05:51.651" v="487" actId="20577"/>
          <ac:spMkLst>
            <pc:docMk/>
            <pc:sldMk cId="3527996318" sldId="262"/>
            <ac:spMk id="3" creationId="{24E5F6C0-7129-4EC4-909F-ACDC5643B304}"/>
          </ac:spMkLst>
        </pc:spChg>
      </pc:sldChg>
      <pc:sldChg chg="modSp">
        <pc:chgData name="Stephan Valenta" userId="7f9acbfc-d5eb-4d8b-9a37-4ccd7c8df3c7" providerId="ADAL" clId="{EF8433E4-4874-4B5F-B6CD-C7AFACD53EA6}" dt="2020-10-06T07:04:41.402" v="436" actId="27636"/>
        <pc:sldMkLst>
          <pc:docMk/>
          <pc:sldMk cId="4192385170" sldId="263"/>
        </pc:sldMkLst>
        <pc:spChg chg="mod">
          <ac:chgData name="Stephan Valenta" userId="7f9acbfc-d5eb-4d8b-9a37-4ccd7c8df3c7" providerId="ADAL" clId="{EF8433E4-4874-4B5F-B6CD-C7AFACD53EA6}" dt="2020-10-06T07:04:41.402" v="436" actId="27636"/>
          <ac:spMkLst>
            <pc:docMk/>
            <pc:sldMk cId="4192385170" sldId="263"/>
            <ac:spMk id="3" creationId="{DCD5D5EF-CEBE-42D6-9047-767B48F574D4}"/>
          </ac:spMkLst>
        </pc:spChg>
      </pc:sldChg>
      <pc:sldChg chg="ord">
        <pc:chgData name="Stephan Valenta" userId="7f9acbfc-d5eb-4d8b-9a37-4ccd7c8df3c7" providerId="ADAL" clId="{EF8433E4-4874-4B5F-B6CD-C7AFACD53EA6}" dt="2020-10-06T07:17:18.449" v="537"/>
        <pc:sldMkLst>
          <pc:docMk/>
          <pc:sldMk cId="995696018" sldId="265"/>
        </pc:sldMkLst>
      </pc:sldChg>
      <pc:sldChg chg="addSp delSp delAnim modAnim">
        <pc:chgData name="Stephan Valenta" userId="7f9acbfc-d5eb-4d8b-9a37-4ccd7c8df3c7" providerId="ADAL" clId="{EF8433E4-4874-4B5F-B6CD-C7AFACD53EA6}" dt="2020-10-06T07:30:53.379" v="541"/>
        <pc:sldMkLst>
          <pc:docMk/>
          <pc:sldMk cId="2094838150" sldId="266"/>
        </pc:sldMkLst>
        <pc:picChg chg="add del">
          <ac:chgData name="Stephan Valenta" userId="7f9acbfc-d5eb-4d8b-9a37-4ccd7c8df3c7" providerId="ADAL" clId="{EF8433E4-4874-4B5F-B6CD-C7AFACD53EA6}" dt="2020-10-06T07:24:52.510" v="540" actId="478"/>
          <ac:picMkLst>
            <pc:docMk/>
            <pc:sldMk cId="2094838150" sldId="266"/>
            <ac:picMk id="7" creationId="{35F622ED-DBDB-45D7-9DEB-2510E76417EA}"/>
          </ac:picMkLst>
        </pc:picChg>
        <pc:picChg chg="add">
          <ac:chgData name="Stephan Valenta" userId="7f9acbfc-d5eb-4d8b-9a37-4ccd7c8df3c7" providerId="ADAL" clId="{EF8433E4-4874-4B5F-B6CD-C7AFACD53EA6}" dt="2020-10-06T07:30:53.379" v="541"/>
          <ac:picMkLst>
            <pc:docMk/>
            <pc:sldMk cId="2094838150" sldId="266"/>
            <ac:picMk id="9" creationId="{CCB75278-9BAA-4893-A820-A5EBCD5E44D9}"/>
          </ac:picMkLst>
        </pc:picChg>
      </pc:sldChg>
      <pc:sldChg chg="modSp ord">
        <pc:chgData name="Stephan Valenta" userId="7f9acbfc-d5eb-4d8b-9a37-4ccd7c8df3c7" providerId="ADAL" clId="{EF8433E4-4874-4B5F-B6CD-C7AFACD53EA6}" dt="2020-10-06T07:24:33.687" v="539" actId="5793"/>
        <pc:sldMkLst>
          <pc:docMk/>
          <pc:sldMk cId="3969796889" sldId="267"/>
        </pc:sldMkLst>
        <pc:spChg chg="mod">
          <ac:chgData name="Stephan Valenta" userId="7f9acbfc-d5eb-4d8b-9a37-4ccd7c8df3c7" providerId="ADAL" clId="{EF8433E4-4874-4B5F-B6CD-C7AFACD53EA6}" dt="2020-10-06T07:24:33.687" v="539" actId="5793"/>
          <ac:spMkLst>
            <pc:docMk/>
            <pc:sldMk cId="3969796889" sldId="267"/>
            <ac:spMk id="3" creationId="{D45DBACE-8DE8-4EB1-81F6-7638642F3514}"/>
          </ac:spMkLst>
        </pc:spChg>
      </pc:sldChg>
      <pc:sldChg chg="addSp modSp">
        <pc:chgData name="Stephan Valenta" userId="7f9acbfc-d5eb-4d8b-9a37-4ccd7c8df3c7" providerId="ADAL" clId="{EF8433E4-4874-4B5F-B6CD-C7AFACD53EA6}" dt="2020-10-06T07:15:22.295" v="534" actId="20577"/>
        <pc:sldMkLst>
          <pc:docMk/>
          <pc:sldMk cId="3296178767" sldId="268"/>
        </pc:sldMkLst>
        <pc:spChg chg="mod">
          <ac:chgData name="Stephan Valenta" userId="7f9acbfc-d5eb-4d8b-9a37-4ccd7c8df3c7" providerId="ADAL" clId="{EF8433E4-4874-4B5F-B6CD-C7AFACD53EA6}" dt="2020-10-06T07:15:22.295" v="534" actId="20577"/>
          <ac:spMkLst>
            <pc:docMk/>
            <pc:sldMk cId="3296178767" sldId="268"/>
            <ac:spMk id="3" creationId="{7C4182F7-4861-4C91-B8A6-C108C586B52F}"/>
          </ac:spMkLst>
        </pc:spChg>
        <pc:picChg chg="mod">
          <ac:chgData name="Stephan Valenta" userId="7f9acbfc-d5eb-4d8b-9a37-4ccd7c8df3c7" providerId="ADAL" clId="{EF8433E4-4874-4B5F-B6CD-C7AFACD53EA6}" dt="2020-10-06T07:08:34.786" v="491" actId="1076"/>
          <ac:picMkLst>
            <pc:docMk/>
            <pc:sldMk cId="3296178767" sldId="268"/>
            <ac:picMk id="7" creationId="{5B5782FE-E7BB-42E7-93FA-410F58393E26}"/>
          </ac:picMkLst>
        </pc:picChg>
        <pc:picChg chg="add mod">
          <ac:chgData name="Stephan Valenta" userId="7f9acbfc-d5eb-4d8b-9a37-4ccd7c8df3c7" providerId="ADAL" clId="{EF8433E4-4874-4B5F-B6CD-C7AFACD53EA6}" dt="2020-10-06T07:11:35.639" v="495" actId="1076"/>
          <ac:picMkLst>
            <pc:docMk/>
            <pc:sldMk cId="3296178767" sldId="268"/>
            <ac:picMk id="8" creationId="{5F9C673B-B058-4B81-B328-A64F39BD3D4F}"/>
          </ac:picMkLst>
        </pc:picChg>
      </pc:sldChg>
      <pc:sldChg chg="addSp add">
        <pc:chgData name="Stephan Valenta" userId="7f9acbfc-d5eb-4d8b-9a37-4ccd7c8df3c7" providerId="ADAL" clId="{EF8433E4-4874-4B5F-B6CD-C7AFACD53EA6}" dt="2020-10-06T07:17:07.914" v="536"/>
        <pc:sldMkLst>
          <pc:docMk/>
          <pc:sldMk cId="1676720644" sldId="269"/>
        </pc:sldMkLst>
        <pc:picChg chg="add">
          <ac:chgData name="Stephan Valenta" userId="7f9acbfc-d5eb-4d8b-9a37-4ccd7c8df3c7" providerId="ADAL" clId="{EF8433E4-4874-4B5F-B6CD-C7AFACD53EA6}" dt="2020-10-06T07:17:07.914" v="536"/>
          <ac:picMkLst>
            <pc:docMk/>
            <pc:sldMk cId="1676720644" sldId="269"/>
            <ac:picMk id="7" creationId="{09226520-17D1-45B7-B8E4-4F7EC848E976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434A57-97EE-CA42-B8CE-1D9F8BB5C96D}" type="datetimeFigureOut">
              <a:rPr lang="nl-NL" smtClean="0"/>
              <a:t>6-10-2020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76660-6268-B54B-A3E9-9484C0BA65B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445705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76E415-4E50-434E-8BF7-C3F66D9CB75E}" type="datetimeFigureOut">
              <a:rPr lang="nl-NL" smtClean="0"/>
              <a:t>6-10-2020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560970-BEF2-C942-BB88-19E0DCD6C8D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30203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Alle </a:t>
            </a:r>
            <a:r>
              <a:rPr lang="en-US" err="1">
                <a:cs typeface="Calibri"/>
              </a:rPr>
              <a:t>stallingen</a:t>
            </a:r>
            <a:r>
              <a:rPr lang="en-US">
                <a:cs typeface="Calibri"/>
              </a:rPr>
              <a:t> </a:t>
            </a:r>
            <a:r>
              <a:rPr lang="en-US" err="1">
                <a:cs typeface="Calibri"/>
              </a:rPr>
              <a:t>hadden</a:t>
            </a:r>
            <a:r>
              <a:rPr lang="en-US">
                <a:cs typeface="Calibri"/>
              </a:rPr>
              <a:t> </a:t>
            </a:r>
            <a:r>
              <a:rPr lang="en-US" err="1">
                <a:cs typeface="Calibri"/>
              </a:rPr>
              <a:t>ruimtelijke</a:t>
            </a:r>
            <a:r>
              <a:rPr lang="en-US">
                <a:cs typeface="Calibri"/>
              </a:rPr>
              <a:t> </a:t>
            </a:r>
            <a:r>
              <a:rPr lang="en-US" err="1">
                <a:cs typeface="Calibri"/>
              </a:rPr>
              <a:t>reservering</a:t>
            </a:r>
            <a:r>
              <a:rPr lang="en-US">
                <a:cs typeface="Calibri"/>
              </a:rPr>
              <a:t> </a:t>
            </a:r>
            <a:r>
              <a:rPr lang="en-US" err="1">
                <a:cs typeface="Calibri"/>
              </a:rPr>
              <a:t>voor</a:t>
            </a:r>
            <a:r>
              <a:rPr lang="en-US">
                <a:cs typeface="Calibri"/>
              </a:rPr>
              <a:t> de bikelanes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560970-BEF2-C942-BB88-19E0DCD6C8DE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71430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2708920"/>
            <a:ext cx="8208912" cy="1584000"/>
          </a:xfrm>
        </p:spPr>
        <p:txBody>
          <a:bodyPr lIns="0" tIns="0" rIns="0" bIns="0" anchor="t" anchorCtr="0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4365104"/>
            <a:ext cx="8208912" cy="576000"/>
          </a:xfrm>
        </p:spPr>
        <p:txBody>
          <a:bodyPr lIns="0" tIns="0" rIns="0" bIns="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67544" y="6381328"/>
            <a:ext cx="1296000" cy="365125"/>
          </a:xfrm>
        </p:spPr>
        <p:txBody>
          <a:bodyPr lIns="0" tIns="0" rIns="0" bIns="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fld id="{922C07D2-E8A9-FB4E-B6D3-3154F0AB2995}" type="datetime4">
              <a:rPr lang="nl-NL" smtClean="0"/>
              <a:pPr/>
              <a:t>6 oktober 2020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95402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000" y="1267200"/>
            <a:ext cx="8208912" cy="1080000"/>
          </a:xfrm>
        </p:spPr>
        <p:txBody>
          <a:bodyPr/>
          <a:lstStyle>
            <a:lvl1pPr>
              <a:defRPr sz="4800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420887"/>
            <a:ext cx="8208912" cy="3240361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5299A-8540-F742-A8D6-B4F27594DE17}" type="datetime4">
              <a:rPr lang="nl-NL" smtClean="0"/>
              <a:t>6 oktober 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8D0A6-88F7-BA47-BBB4-024FFFC4B6AD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33718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713787"/>
            <a:ext cx="8208912" cy="1584000"/>
          </a:xfrm>
        </p:spPr>
        <p:txBody>
          <a:bodyPr anchor="t" anchorCtr="0">
            <a:no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4365104"/>
            <a:ext cx="8208912" cy="720000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B0973-D982-3044-B373-04D99ECE6549}" type="datetime4">
              <a:rPr lang="nl-NL" smtClean="0"/>
              <a:t>6 oktober 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8D0A6-88F7-BA47-BBB4-024FFFC4B6AD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397348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267200"/>
            <a:ext cx="8208912" cy="1080000"/>
          </a:xfrm>
        </p:spPr>
        <p:txBody>
          <a:bodyPr/>
          <a:lstStyle>
            <a:lvl1pPr>
              <a:defRPr sz="4800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7544" y="2420887"/>
            <a:ext cx="4047306" cy="3240361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20887"/>
            <a:ext cx="4047306" cy="3240361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486A9-C9EF-8446-A1E3-37E5357DF6DC}" type="datetime4">
              <a:rPr lang="nl-NL" smtClean="0"/>
              <a:t>6 oktober 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8D0A6-88F7-BA47-BBB4-024FFFC4B6AD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28346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267200"/>
            <a:ext cx="8208912" cy="1080000"/>
          </a:xfrm>
        </p:spPr>
        <p:txBody>
          <a:bodyPr/>
          <a:lstStyle>
            <a:lvl1pPr>
              <a:defRPr sz="4800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2505075"/>
            <a:ext cx="4030638" cy="823912"/>
          </a:xfrm>
        </p:spPr>
        <p:txBody>
          <a:bodyPr anchor="t" anchorCtr="0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544" y="3328987"/>
            <a:ext cx="4030638" cy="2332261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2505075"/>
            <a:ext cx="4047306" cy="823912"/>
          </a:xfrm>
        </p:spPr>
        <p:txBody>
          <a:bodyPr anchor="t" anchorCtr="0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3328987"/>
            <a:ext cx="4047306" cy="2332261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A7659-1737-8644-8DFE-E0FA6CA21A58}" type="datetime4">
              <a:rPr lang="nl-NL" smtClean="0"/>
              <a:t>6 oktober 2020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8D0A6-88F7-BA47-BBB4-024FFFC4B6AD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60799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714400"/>
            <a:ext cx="8208912" cy="1584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11B71-616B-1344-BD67-AAE88D917927}" type="datetime4">
              <a:rPr lang="nl-NL" smtClean="0"/>
              <a:t>6 oktober 2020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8D0A6-88F7-BA47-BBB4-024FFFC4B6AD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031317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31A5D-14D6-DC4C-AB7C-A1A3CEE03EC2}" type="datetime4">
              <a:rPr lang="nl-NL" smtClean="0"/>
              <a:t>6 oktober 2020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8D0A6-88F7-BA47-BBB4-024FFFC4B6AD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34205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267200"/>
            <a:ext cx="3111475" cy="108000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0" y="1267201"/>
            <a:ext cx="4789065" cy="439404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7544" y="2420888"/>
            <a:ext cx="3111475" cy="324036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CA4E6-09E7-0A4B-B22D-147B7CA3D752}" type="datetime4">
              <a:rPr lang="nl-NL" smtClean="0"/>
              <a:t>6 oktober 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8D0A6-88F7-BA47-BBB4-024FFFC4B6AD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02429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267200"/>
            <a:ext cx="3111475" cy="108000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0" y="1267201"/>
            <a:ext cx="4789065" cy="4394048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7544" y="2420888"/>
            <a:ext cx="3111475" cy="324036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8E4AE-AE3D-574D-A736-9D4065162869}" type="datetime4">
              <a:rPr lang="nl-NL" smtClean="0"/>
              <a:t>6 oktober 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8D0A6-88F7-BA47-BBB4-024FFFC4B6AD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364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7544" y="365126"/>
            <a:ext cx="8208912" cy="1325563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l-NL"/>
              <a:t>Titelstijl van model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825625"/>
            <a:ext cx="8208912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67544" y="6381328"/>
            <a:ext cx="1296144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5275517-FBAB-2F45-91CA-60CDE20CEEFB}" type="datetime4">
              <a:rPr lang="nl-NL" smtClean="0"/>
              <a:pPr/>
              <a:t>6 oktober 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35696" y="6381328"/>
            <a:ext cx="3672408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80112" y="6381328"/>
            <a:ext cx="432048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EE58D0A6-88F7-BA47-BBB4-024FFFC4B6AD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44040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884" userDrawn="1">
          <p15:clr>
            <a:srgbClr val="F26B43"/>
          </p15:clr>
        </p15:guide>
        <p15:guide id="2" pos="2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nl-NL" b="1" dirty="0" err="1"/>
              <a:t>Fietsparkeerinnovaties</a:t>
            </a:r>
            <a:r>
              <a:rPr lang="nl-NL" b="1" dirty="0"/>
              <a:t> in de Amsterdamse Regio</a:t>
            </a:r>
          </a:p>
        </p:txBody>
      </p:sp>
      <p:sp>
        <p:nvSpPr>
          <p:cNvPr id="8" name="Ondertitel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Fietsverwijssystemen en Automatische toegangspoortjes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C07D2-E8A9-FB4E-B6D3-3154F0AB2995}" type="datetime4">
              <a:rPr lang="nl-NL" smtClean="0"/>
              <a:t>6 oktober 2020</a:t>
            </a:fld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294967295"/>
          </p:nvPr>
        </p:nvSpPr>
        <p:spPr>
          <a:xfrm>
            <a:off x="8765382" y="5624513"/>
            <a:ext cx="378619" cy="273844"/>
          </a:xfrm>
        </p:spPr>
        <p:txBody>
          <a:bodyPr/>
          <a:lstStyle/>
          <a:p>
            <a:fld id="{EE58D0A6-88F7-BA47-BBB4-024FFFC4B6AD}" type="slidenum">
              <a:rPr lang="nl-NL" smtClean="0"/>
              <a:t>1</a:t>
            </a:fld>
            <a:endParaRPr lang="nl-NL"/>
          </a:p>
        </p:txBody>
      </p:sp>
      <p:sp>
        <p:nvSpPr>
          <p:cNvPr id="9" name="Tekstvak 8"/>
          <p:cNvSpPr txBox="1"/>
          <p:nvPr/>
        </p:nvSpPr>
        <p:spPr>
          <a:xfrm>
            <a:off x="496788" y="5661248"/>
            <a:ext cx="8179668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500">
                <a:solidFill>
                  <a:schemeClr val="bg1"/>
                </a:solidFill>
              </a:rPr>
              <a:t>Stephan Valenta| Programmamedewerker Investeringsagenda Mobiliteit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8AF622-E5FB-4D43-A507-D63008363B49}"/>
              </a:ext>
            </a:extLst>
          </p:cNvPr>
          <p:cNvSpPr txBox="1"/>
          <p:nvPr/>
        </p:nvSpPr>
        <p:spPr>
          <a:xfrm>
            <a:off x="3200400" y="320040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Click to add text</a:t>
            </a:r>
          </a:p>
        </p:txBody>
      </p:sp>
      <p:pic>
        <p:nvPicPr>
          <p:cNvPr id="10" name="Picture 2" descr="Gemeente Amsterdam | The Next Generation">
            <a:extLst>
              <a:ext uri="{FF2B5EF4-FFF2-40B4-BE49-F238E27FC236}">
                <a16:creationId xmlns:a16="http://schemas.microsoft.com/office/drawing/2014/main" id="{9B28BF82-674E-4954-8768-FDA9696A8B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1697" y="0"/>
            <a:ext cx="1333685" cy="853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43265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A2398-3316-43D7-BDB0-B12B42B99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5099629E-1F6D-4FF9-ADA4-90770CE5DB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-404" t="9140" r="-808" b="5914"/>
          <a:stretch/>
        </p:blipFill>
        <p:spPr>
          <a:xfrm>
            <a:off x="1398747" y="2750858"/>
            <a:ext cx="6768072" cy="4252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B24960-F734-40E6-B2CF-49B6043DF1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5299A-8540-F742-A8D6-B4F27594DE17}" type="datetime4">
              <a:rPr lang="nl-NL" smtClean="0"/>
              <a:t>6 oktober 2020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75D0A5-B4D1-4412-A753-165E51839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28ADFC-5612-4D2E-BFAF-81DBA9A48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8D0A6-88F7-BA47-BBB4-024FFFC4B6AD}" type="slidenum">
              <a:rPr lang="nl-NL" smtClean="0"/>
              <a:t>10</a:t>
            </a:fld>
            <a:endParaRPr lang="nl-NL"/>
          </a:p>
        </p:txBody>
      </p:sp>
      <p:pic>
        <p:nvPicPr>
          <p:cNvPr id="8" name="Picture 8">
            <a:extLst>
              <a:ext uri="{FF2B5EF4-FFF2-40B4-BE49-F238E27FC236}">
                <a16:creationId xmlns:a16="http://schemas.microsoft.com/office/drawing/2014/main" id="{DCEF49B8-B6F5-4DA8-8A4F-BF04FD96919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401" b="14964"/>
          <a:stretch/>
        </p:blipFill>
        <p:spPr>
          <a:xfrm>
            <a:off x="179295" y="-29308"/>
            <a:ext cx="5907740" cy="3233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956960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217C6-B8A7-4C1B-A41C-063E7E5F3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>
                <a:ea typeface="+mj-lt"/>
                <a:cs typeface="+mj-lt"/>
              </a:rPr>
              <a:t>Fietstag</a:t>
            </a:r>
            <a:endParaRPr lang="en-US">
              <a:ea typeface="+mj-lt"/>
              <a:cs typeface="+mj-lt"/>
            </a:endParaRPr>
          </a:p>
          <a:p>
            <a:endParaRPr lang="en-US">
              <a:cs typeface="Calibri Ligh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5DBACE-8DE8-4EB1-81F6-7638642F35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2420887"/>
            <a:ext cx="4811290" cy="2827985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nl-NL" sz="1800" dirty="0">
                <a:ea typeface="+mn-lt"/>
                <a:cs typeface="+mn-lt"/>
              </a:rPr>
              <a:t>Voor een snelle toegang van bewaakte stallingen passend bij de in ontwikkeling zijnde </a:t>
            </a:r>
            <a:r>
              <a:rPr lang="nl-NL" sz="1800" dirty="0" err="1">
                <a:ea typeface="+mn-lt"/>
                <a:cs typeface="+mn-lt"/>
              </a:rPr>
              <a:t>BikeLanes</a:t>
            </a:r>
            <a:r>
              <a:rPr lang="nl-NL" sz="1800" dirty="0">
                <a:ea typeface="+mn-lt"/>
                <a:cs typeface="+mn-lt"/>
              </a:rPr>
              <a:t>, slimme in- en uitcheckzuilen en reeds ontwikkelde toegang systeemzelfservicestallingen.</a:t>
            </a:r>
            <a:endParaRPr lang="en-US" sz="1800" dirty="0">
              <a:ea typeface="+mn-lt"/>
              <a:cs typeface="+mn-lt"/>
            </a:endParaRPr>
          </a:p>
          <a:p>
            <a:r>
              <a:rPr lang="nl-NL" sz="1800" dirty="0">
                <a:ea typeface="+mn-lt"/>
                <a:cs typeface="+mn-lt"/>
              </a:rPr>
              <a:t>Bij deze ontwikkeling werkt NS samen met de gemeente Amsterdam</a:t>
            </a:r>
          </a:p>
          <a:p>
            <a:r>
              <a:rPr lang="nl-NL" sz="1800" dirty="0">
                <a:ea typeface="+mn-lt"/>
                <a:cs typeface="+mn-lt"/>
              </a:rPr>
              <a:t>Toegang gemeentelijke stallingen en NS stallingen</a:t>
            </a:r>
            <a:endParaRPr lang="en-US" sz="1800" dirty="0">
              <a:ea typeface="+mn-lt"/>
              <a:cs typeface="+mn-lt"/>
            </a:endParaRPr>
          </a:p>
          <a:p>
            <a:pPr marL="0" indent="0">
              <a:buNone/>
            </a:pPr>
            <a:endParaRPr lang="en-US" sz="1800" dirty="0">
              <a:cs typeface="Calibri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C9D7A5-FFEA-4D55-AC74-8EC869949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5299A-8540-F742-A8D6-B4F27594DE17}" type="datetime4">
              <a:rPr lang="nl-NL" smtClean="0"/>
              <a:t>6 oktober 2020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7FE320-B572-46E7-9B2D-76511C2DB7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F8F8A8-D29C-4D0F-8B6C-942DCC7A4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8D0A6-88F7-BA47-BBB4-024FFFC4B6AD}" type="slidenum">
              <a:rPr lang="nl-NL" smtClean="0"/>
              <a:t>11</a:t>
            </a:fld>
            <a:endParaRPr lang="nl-NL"/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F369667D-60FE-4BF7-8600-7C5D516820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4682" y="1195662"/>
            <a:ext cx="3532094" cy="2449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7968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jdelijke aanduiding voor inhoud 9"/>
          <p:cNvSpPr>
            <a:spLocks noGrp="1"/>
          </p:cNvSpPr>
          <p:nvPr>
            <p:ph idx="1"/>
          </p:nvPr>
        </p:nvSpPr>
        <p:spPr>
          <a:xfrm>
            <a:off x="352133" y="1391077"/>
            <a:ext cx="8294717" cy="3240361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 err="1">
                <a:ea typeface="+mn-lt"/>
                <a:cs typeface="+mn-lt"/>
              </a:rPr>
              <a:t>Bestuursakkoord</a:t>
            </a:r>
            <a:r>
              <a:rPr lang="en-US" dirty="0">
                <a:ea typeface="+mn-lt"/>
                <a:cs typeface="+mn-lt"/>
              </a:rPr>
              <a:t> </a:t>
            </a:r>
            <a:r>
              <a:rPr lang="en-US" dirty="0" err="1">
                <a:ea typeface="+mn-lt"/>
                <a:cs typeface="+mn-lt"/>
              </a:rPr>
              <a:t>Fietsparkeren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uit</a:t>
            </a:r>
            <a:r>
              <a:rPr lang="en-US" dirty="0">
                <a:ea typeface="+mn-lt"/>
                <a:cs typeface="+mn-lt"/>
              </a:rPr>
              <a:t> 2016, </a:t>
            </a:r>
            <a:r>
              <a:rPr lang="en-US" dirty="0" err="1">
                <a:ea typeface="+mn-lt"/>
                <a:cs typeface="+mn-lt"/>
              </a:rPr>
              <a:t>afspraken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experimenteren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benuttingsmaatregelen</a:t>
            </a:r>
            <a:endParaRPr lang="en-US" dirty="0">
              <a:ea typeface="+mn-lt"/>
              <a:cs typeface="+mn-lt"/>
            </a:endParaRPr>
          </a:p>
          <a:p>
            <a:r>
              <a:rPr lang="en-US" dirty="0">
                <a:ea typeface="+mn-lt"/>
                <a:cs typeface="+mn-lt"/>
              </a:rPr>
              <a:t>NS, </a:t>
            </a:r>
            <a:r>
              <a:rPr lang="en-US" dirty="0" err="1">
                <a:ea typeface="+mn-lt"/>
                <a:cs typeface="+mn-lt"/>
              </a:rPr>
              <a:t>gemeente</a:t>
            </a:r>
            <a:r>
              <a:rPr lang="en-US" dirty="0">
                <a:ea typeface="+mn-lt"/>
                <a:cs typeface="+mn-lt"/>
              </a:rPr>
              <a:t> Amsterdam, </a:t>
            </a:r>
            <a:r>
              <a:rPr lang="en-US" dirty="0" err="1">
                <a:ea typeface="+mn-lt"/>
                <a:cs typeface="+mn-lt"/>
              </a:rPr>
              <a:t>Prorail</a:t>
            </a:r>
            <a:r>
              <a:rPr lang="en-US" dirty="0">
                <a:ea typeface="+mn-lt"/>
                <a:cs typeface="+mn-lt"/>
              </a:rPr>
              <a:t> en Vervoerregio Amsterdam </a:t>
            </a:r>
            <a:r>
              <a:rPr lang="en-US" dirty="0" err="1">
                <a:ea typeface="+mn-lt"/>
                <a:cs typeface="+mn-lt"/>
              </a:rPr>
              <a:t>samenwerkingsafspraken</a:t>
            </a:r>
            <a:r>
              <a:rPr lang="en-US" dirty="0">
                <a:ea typeface="+mn-lt"/>
                <a:cs typeface="+mn-lt"/>
              </a:rPr>
              <a:t> </a:t>
            </a:r>
            <a:r>
              <a:rPr lang="en-US" dirty="0" err="1">
                <a:ea typeface="+mn-lt"/>
                <a:cs typeface="+mn-lt"/>
              </a:rPr>
              <a:t>exploitatie</a:t>
            </a:r>
            <a:r>
              <a:rPr lang="en-US" dirty="0">
                <a:ea typeface="+mn-lt"/>
                <a:cs typeface="+mn-lt"/>
              </a:rPr>
              <a:t>, </a:t>
            </a:r>
            <a:r>
              <a:rPr lang="en-US" dirty="0" err="1">
                <a:ea typeface="+mn-lt"/>
                <a:cs typeface="+mn-lt"/>
              </a:rPr>
              <a:t>handhaving</a:t>
            </a:r>
            <a:r>
              <a:rPr lang="en-US" dirty="0">
                <a:ea typeface="+mn-lt"/>
                <a:cs typeface="+mn-lt"/>
              </a:rPr>
              <a:t>, </a:t>
            </a:r>
            <a:r>
              <a:rPr lang="en-US" dirty="0" err="1">
                <a:ea typeface="+mn-lt"/>
                <a:cs typeface="+mn-lt"/>
              </a:rPr>
              <a:t>beheer</a:t>
            </a:r>
            <a:r>
              <a:rPr lang="en-US" dirty="0">
                <a:ea typeface="+mn-lt"/>
                <a:cs typeface="+mn-lt"/>
              </a:rPr>
              <a:t> en </a:t>
            </a:r>
            <a:r>
              <a:rPr lang="en-US" dirty="0" err="1">
                <a:ea typeface="+mn-lt"/>
                <a:cs typeface="+mn-lt"/>
              </a:rPr>
              <a:t>onderhoud</a:t>
            </a:r>
            <a:r>
              <a:rPr lang="en-US" dirty="0">
                <a:ea typeface="+mn-lt"/>
                <a:cs typeface="+mn-lt"/>
              </a:rPr>
              <a:t>.</a:t>
            </a:r>
          </a:p>
          <a:p>
            <a:r>
              <a:rPr lang="en-US" b="1" dirty="0" err="1">
                <a:cs typeface="Calibri"/>
              </a:rPr>
              <a:t>Dynamische</a:t>
            </a:r>
            <a:r>
              <a:rPr lang="en-US" b="1" dirty="0">
                <a:cs typeface="Calibri"/>
              </a:rPr>
              <a:t> </a:t>
            </a:r>
            <a:r>
              <a:rPr lang="en-US" b="1" dirty="0" err="1">
                <a:cs typeface="Calibri"/>
              </a:rPr>
              <a:t>Fietsverwijssystemen</a:t>
            </a:r>
            <a:endParaRPr lang="en-US" b="1" dirty="0">
              <a:cs typeface="Calibri"/>
            </a:endParaRPr>
          </a:p>
          <a:p>
            <a:r>
              <a:rPr lang="en-US" b="1" dirty="0" err="1">
                <a:cs typeface="Calibri"/>
              </a:rPr>
              <a:t>Automatische</a:t>
            </a:r>
            <a:r>
              <a:rPr lang="en-US" b="1" dirty="0">
                <a:cs typeface="Calibri"/>
              </a:rPr>
              <a:t> </a:t>
            </a:r>
            <a:r>
              <a:rPr lang="en-US" b="1" dirty="0" err="1">
                <a:cs typeface="Calibri"/>
              </a:rPr>
              <a:t>toegangspoortjes</a:t>
            </a:r>
            <a:r>
              <a:rPr lang="en-US" b="1" dirty="0">
                <a:cs typeface="Calibri"/>
              </a:rPr>
              <a:t> </a:t>
            </a:r>
            <a:r>
              <a:rPr lang="en-US" b="1" dirty="0" err="1">
                <a:cs typeface="Calibri"/>
              </a:rPr>
              <a:t>stallingen</a:t>
            </a:r>
            <a:endParaRPr lang="en-US" b="1" dirty="0">
              <a:cs typeface="Calibri"/>
            </a:endParaRPr>
          </a:p>
          <a:p>
            <a:r>
              <a:rPr lang="en-US" dirty="0" err="1">
                <a:cs typeface="Calibri"/>
              </a:rPr>
              <a:t>Deelfietsen</a:t>
            </a:r>
            <a:r>
              <a:rPr lang="en-US" dirty="0">
                <a:cs typeface="Calibri"/>
              </a:rPr>
              <a:t>, </a:t>
            </a:r>
            <a:r>
              <a:rPr lang="en-US" dirty="0" err="1">
                <a:cs typeface="Calibri"/>
              </a:rPr>
              <a:t>wisselfietsen</a:t>
            </a:r>
            <a:endParaRPr lang="en-US" dirty="0">
              <a:cs typeface="Calibri"/>
            </a:endParaRPr>
          </a:p>
          <a:p>
            <a:endParaRPr lang="nl-NL" dirty="0">
              <a:cs typeface="Calibri"/>
            </a:endParaRP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B0973-D982-3044-B373-04D99ECE6549}" type="datetime4">
              <a:rPr lang="nl-NL" smtClean="0"/>
              <a:t>6 oktober 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err="1">
                <a:cs typeface="Calibri"/>
              </a:rPr>
              <a:t>Fietsparkeerinnovaties</a:t>
            </a:r>
            <a:r>
              <a:rPr lang="nl-NL">
                <a:cs typeface="Calibri"/>
              </a:rPr>
              <a:t> in de Vervoerregio Amsterdam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8D0A6-88F7-BA47-BBB4-024FFFC4B6AD}" type="slidenum">
              <a:rPr lang="nl-NL" smtClean="0"/>
              <a:t>2</a:t>
            </a:fld>
            <a:endParaRPr lang="nl-NL"/>
          </a:p>
        </p:txBody>
      </p:sp>
      <p:pic>
        <p:nvPicPr>
          <p:cNvPr id="1026" name="Picture 2" descr="Gemeente Amsterdam | The Next Generation">
            <a:extLst>
              <a:ext uri="{FF2B5EF4-FFF2-40B4-BE49-F238E27FC236}">
                <a16:creationId xmlns:a16="http://schemas.microsoft.com/office/drawing/2014/main" id="{CD1F7197-DF53-4535-A3B8-BBE568C15A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8576" y="111547"/>
            <a:ext cx="1333685" cy="853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33967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523419-76C7-481A-9251-409962ABF3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b="1">
                <a:ea typeface="+mj-lt"/>
                <a:cs typeface="+mj-lt"/>
              </a:rPr>
              <a:t>Dynamisch Fietsverwijssysteem (1)</a:t>
            </a:r>
            <a:endParaRPr lang="en-US">
              <a:ea typeface="+mj-lt"/>
              <a:cs typeface="+mj-lt"/>
            </a:endParaRPr>
          </a:p>
          <a:p>
            <a:endParaRPr lang="en-US">
              <a:cs typeface="Calibri Ligh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D5D5EF-CEBE-42D6-9047-767B48F574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647" y="2068298"/>
            <a:ext cx="6227712" cy="2832176"/>
          </a:xfrm>
        </p:spPr>
        <p:txBody>
          <a:bodyPr vert="horz" lIns="0" tIns="0" rIns="0" bIns="0" rtlCol="0" anchor="t">
            <a:normAutofit fontScale="70000" lnSpcReduction="20000"/>
          </a:bodyPr>
          <a:lstStyle/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Arial,Sans-Serif" panose="020B0604020202020204" pitchFamily="34" charset="0"/>
            </a:pPr>
            <a:r>
              <a:rPr lang="nl-NL" dirty="0">
                <a:cs typeface="Calibri"/>
              </a:rPr>
              <a:t>Gemeenten Utrecht, Amsterdam en Vervoerregio Amsterdam hebben in afstemming met CROW en Coördinatie Overleg Bewegwijzering Amsterdam, dynamische fietsverwijsborden ontwikkeld.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Arial,Sans-Serif" panose="020B0604020202020204" pitchFamily="34" charset="0"/>
            </a:pPr>
            <a:endParaRPr lang="en-US" dirty="0">
              <a:ea typeface="+mn-lt"/>
              <a:cs typeface="+mn-lt"/>
            </a:endParaRP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Arial,Sans-Serif" panose="020B0604020202020204" pitchFamily="34" charset="0"/>
            </a:pPr>
            <a:r>
              <a:rPr lang="nl-NL" dirty="0">
                <a:cs typeface="Calibri"/>
              </a:rPr>
              <a:t>De borden worden op de hoofdfietsroutes naar de stallingsgebieden geplaatst op die plekken dat de fietser nog een keuze heeft tussen de stallingen. 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Arial,Sans-Serif" panose="020B0604020202020204" pitchFamily="34" charset="0"/>
            </a:pPr>
            <a:endParaRPr lang="nl-NL" dirty="0">
              <a:cs typeface="Calibri"/>
            </a:endParaRP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Arial,Sans-Serif" panose="020B0604020202020204" pitchFamily="34" charset="0"/>
              <a:buChar char="•"/>
            </a:pPr>
            <a:r>
              <a:rPr lang="nl-NL" dirty="0">
                <a:cs typeface="Calibri"/>
              </a:rPr>
              <a:t>Verwijssysteem breiden we stapsgewijs uit op de dikste lijnen.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Arial,Sans-Serif" panose="020B0604020202020204" pitchFamily="34" charset="0"/>
            </a:pPr>
            <a:endParaRPr lang="nl-NL" dirty="0">
              <a:cs typeface="Calibri"/>
            </a:endParaRP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Arial,Sans-Serif" panose="020B0604020202020204" pitchFamily="34" charset="0"/>
            </a:pPr>
            <a:r>
              <a:rPr lang="nl-NL" dirty="0">
                <a:cs typeface="Calibri"/>
              </a:rPr>
              <a:t>Borden worden qua info gevoed door het HBF-systeem in de stallingen. </a:t>
            </a:r>
            <a:endParaRPr lang="en-US" dirty="0">
              <a:ea typeface="+mn-lt"/>
              <a:cs typeface="+mn-lt"/>
            </a:endParaRPr>
          </a:p>
          <a:p>
            <a:endParaRPr lang="en-US" dirty="0">
              <a:cs typeface="Calibri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ACBE4E-7987-4E7F-8253-5B837A63B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5299A-8540-F742-A8D6-B4F27594DE17}" type="datetime4">
              <a:rPr lang="nl-NL" smtClean="0"/>
              <a:t>6 oktober 2020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57C8CD-32EF-4C90-BBA3-7A7AD5358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1EF5AB-BE6B-4801-B37F-4312C0FAB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8D0A6-88F7-BA47-BBB4-024FFFC4B6AD}" type="slidenum">
              <a:rPr lang="nl-NL" smtClean="0"/>
              <a:t>3</a:t>
            </a:fld>
            <a:endParaRPr lang="nl-NL"/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3056053A-4B00-4CB6-BCBD-C1A2695E1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153" y="1934302"/>
            <a:ext cx="2743200" cy="1196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3851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9835EC-369F-4E9E-9A0F-8F2121557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459" y="890683"/>
            <a:ext cx="4703713" cy="1268258"/>
          </a:xfrm>
        </p:spPr>
        <p:txBody>
          <a:bodyPr vert="horz" lIns="0" tIns="0" rIns="0" bIns="0" rtlCol="0" anchor="t" anchorCtr="0">
            <a:noAutofit/>
          </a:bodyPr>
          <a:lstStyle/>
          <a:p>
            <a:pPr algn="ctr"/>
            <a:r>
              <a:rPr lang="nl-NL" sz="3200" b="1">
                <a:ea typeface="+mj-lt"/>
                <a:cs typeface="+mj-lt"/>
              </a:rPr>
              <a:t>Dynamisch Fietsverwijssysteem (2)</a:t>
            </a:r>
            <a:br>
              <a:rPr lang="nl-NL" sz="3200" b="1">
                <a:ea typeface="+mj-lt"/>
                <a:cs typeface="+mj-lt"/>
              </a:rPr>
            </a:br>
            <a:endParaRPr lang="en-US" sz="3200">
              <a:ea typeface="+mj-lt"/>
              <a:cs typeface="+mj-lt"/>
            </a:endParaRPr>
          </a:p>
          <a:p>
            <a:endParaRPr lang="en-US" sz="3200">
              <a:cs typeface="Calibri Ligh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E5F6C0-7129-4EC4-909F-ACDC5643B3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815" y="2071263"/>
            <a:ext cx="4946018" cy="2801091"/>
          </a:xfrm>
        </p:spPr>
        <p:txBody>
          <a:bodyPr vert="horz" lIns="0" tIns="0" rIns="0" bIns="0" rtlCol="0" anchor="t">
            <a:normAutofit/>
          </a:bodyPr>
          <a:lstStyle/>
          <a:p>
            <a:pPr marL="342900" indent="-342900">
              <a:buFont typeface="Arial,Sans-Serif" panose="020B0604020202020204" pitchFamily="34" charset="0"/>
            </a:pPr>
            <a:r>
              <a:rPr lang="nl-NL" sz="2000" dirty="0">
                <a:ea typeface="+mn-lt"/>
                <a:cs typeface="+mn-lt"/>
              </a:rPr>
              <a:t>Station </a:t>
            </a:r>
            <a:r>
              <a:rPr lang="nl-NL" sz="2000">
                <a:ea typeface="+mn-lt"/>
                <a:cs typeface="+mn-lt"/>
              </a:rPr>
              <a:t>Amsterdam Zuid eerste pilot: </a:t>
            </a:r>
            <a:r>
              <a:rPr lang="nl-NL" sz="2000" dirty="0">
                <a:ea typeface="+mn-lt"/>
                <a:cs typeface="+mn-lt"/>
              </a:rPr>
              <a:t>2019</a:t>
            </a:r>
            <a:endParaRPr lang="en-US" sz="2000" dirty="0">
              <a:ea typeface="+mn-lt"/>
              <a:cs typeface="+mn-lt"/>
            </a:endParaRPr>
          </a:p>
          <a:p>
            <a:pPr marL="342900" indent="-342900">
              <a:buFont typeface="Arial,Sans-Serif" panose="020B0604020202020204" pitchFamily="34" charset="0"/>
            </a:pPr>
            <a:r>
              <a:rPr lang="nl-NL" sz="2000" dirty="0">
                <a:ea typeface="+mn-lt"/>
                <a:cs typeface="+mn-lt"/>
              </a:rPr>
              <a:t>Stallingen Noord/Zuidlijn: 2019</a:t>
            </a:r>
            <a:endParaRPr lang="en-US" sz="2000" dirty="0">
              <a:ea typeface="+mn-lt"/>
              <a:cs typeface="+mn-lt"/>
            </a:endParaRPr>
          </a:p>
          <a:p>
            <a:pPr marL="342900" indent="-342900">
              <a:buFont typeface="Arial,Sans-Serif" panose="020B0604020202020204" pitchFamily="34" charset="0"/>
            </a:pPr>
            <a:r>
              <a:rPr lang="nl-NL" sz="2000" dirty="0">
                <a:ea typeface="+mn-lt"/>
                <a:cs typeface="+mn-lt"/>
              </a:rPr>
              <a:t>Stallingen binnenstad Amsterdam: nu t/m eind 2020</a:t>
            </a:r>
            <a:endParaRPr lang="en-US" sz="2000" dirty="0">
              <a:ea typeface="+mn-lt"/>
              <a:cs typeface="+mn-lt"/>
            </a:endParaRPr>
          </a:p>
          <a:p>
            <a:pPr marL="342900" indent="-342900">
              <a:buFont typeface="Arial,Sans-Serif" panose="020B0604020202020204" pitchFamily="34" charset="0"/>
            </a:pPr>
            <a:r>
              <a:rPr lang="nl-NL" sz="2000" dirty="0">
                <a:ea typeface="+mn-lt"/>
                <a:cs typeface="+mn-lt"/>
              </a:rPr>
              <a:t>Stalling Leidseplein: begin 2021 met opening stalling</a:t>
            </a:r>
            <a:endParaRPr lang="en-US" sz="2000" dirty="0">
              <a:ea typeface="+mn-lt"/>
              <a:cs typeface="+mn-lt"/>
            </a:endParaRPr>
          </a:p>
          <a:p>
            <a:pPr marL="342900" indent="-342900">
              <a:buFont typeface="Arial,Sans-Serif" panose="020B0604020202020204" pitchFamily="34" charset="0"/>
            </a:pPr>
            <a:r>
              <a:rPr lang="nl-NL" sz="2000" dirty="0">
                <a:ea typeface="+mn-lt"/>
                <a:cs typeface="+mn-lt"/>
              </a:rPr>
              <a:t>Stallingen Amsterdam Centraal: 2021-2022</a:t>
            </a:r>
            <a:endParaRPr lang="en-US" sz="2000" dirty="0">
              <a:ea typeface="+mn-lt"/>
              <a:cs typeface="+mn-lt"/>
            </a:endParaRPr>
          </a:p>
          <a:p>
            <a:endParaRPr lang="en-US" sz="2000" dirty="0">
              <a:cs typeface="Calibri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3EBC77-7B05-4D2C-BE30-957FA478AD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5299A-8540-F742-A8D6-B4F27594DE17}" type="datetime4">
              <a:rPr lang="nl-NL" smtClean="0"/>
              <a:t>6 oktober 2020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FD7377-50A6-4305-87DD-504D76B63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F3FBFB-9A47-4D41-BEBA-26D34A24A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8D0A6-88F7-BA47-BBB4-024FFFC4B6AD}" type="slidenum">
              <a:rPr lang="nl-NL" smtClean="0"/>
              <a:t>4</a:t>
            </a:fld>
            <a:endParaRPr lang="nl-NL"/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28C83F9C-6B4A-4A3F-80A1-C1FB51EDAB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6898" y="501463"/>
            <a:ext cx="3409950" cy="2562225"/>
          </a:xfrm>
          <a:prstGeom prst="rect">
            <a:avLst/>
          </a:prstGeom>
        </p:spPr>
      </p:pic>
      <p:pic>
        <p:nvPicPr>
          <p:cNvPr id="10" name="Picture 10">
            <a:extLst>
              <a:ext uri="{FF2B5EF4-FFF2-40B4-BE49-F238E27FC236}">
                <a16:creationId xmlns:a16="http://schemas.microsoft.com/office/drawing/2014/main" id="{DBFA00C5-7B23-4325-A4E7-C747D44090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0833" y="3011020"/>
            <a:ext cx="38195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9963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FE910C-AA5C-48D9-8921-911B349E9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D2C93A04-BD0C-4513-83F0-2FF2ED8072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956" y="-35442"/>
            <a:ext cx="9103087" cy="6073208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6D6B31-790F-4702-ADBC-002EE8C43F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5299A-8540-F742-A8D6-B4F27594DE17}" type="datetime4">
              <a:rPr lang="nl-NL" smtClean="0"/>
              <a:t>6 oktober 2020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308579-7715-4B90-B6CE-00664B2F5B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D68ED4-7B66-4AF1-AB12-32A23FB7F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8D0A6-88F7-BA47-BBB4-024FFFC4B6AD}" type="slidenum">
              <a:rPr lang="nl-NL" smtClean="0"/>
              <a:t>5</a:t>
            </a:fld>
            <a:endParaRPr lang="nl-NL"/>
          </a:p>
        </p:txBody>
      </p:sp>
      <p:pic>
        <p:nvPicPr>
          <p:cNvPr id="8" name="Picture 8">
            <a:extLst>
              <a:ext uri="{FF2B5EF4-FFF2-40B4-BE49-F238E27FC236}">
                <a16:creationId xmlns:a16="http://schemas.microsoft.com/office/drawing/2014/main" id="{4E82DA83-7090-49BD-84D3-8FFFA177F1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2456" y="-72838"/>
            <a:ext cx="2900643" cy="1934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1381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BF79F5-C547-4C80-A2D4-AC2DF3C3A6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FEFA313-3903-4F37-808F-62A5FBA985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81ABDA3-4CC9-42EB-9D4D-17AD3555DD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5299A-8540-F742-A8D6-B4F27594DE17}" type="datetime4">
              <a:rPr lang="nl-NL" smtClean="0"/>
              <a:t>6 oktober 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4270609-F416-40F9-B065-A6B275296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7CDA46F-4C41-4321-9510-9A73D9F04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8D0A6-88F7-BA47-BBB4-024FFFC4B6AD}" type="slidenum">
              <a:rPr lang="nl-NL" smtClean="0"/>
              <a:t>6</a:t>
            </a:fld>
            <a:endParaRPr lang="nl-NL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09226520-17D1-45B7-B8E4-4F7EC848E9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4451"/>
            <a:ext cx="9144000" cy="6209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7206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14D98-05E1-4F20-827E-7302C3B7D8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65BA40-2463-4606-B72A-FD2EFEB73A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023FAF-5F0C-4D85-88A5-72386DF2B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5299A-8540-F742-A8D6-B4F27594DE17}" type="datetime4">
              <a:rPr lang="nl-NL" smtClean="0"/>
              <a:t>6 oktober 2020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85C6B8-4BA3-4829-9051-23E19924A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81BF9D-C421-4F07-9B4B-166D42A52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8D0A6-88F7-BA47-BBB4-024FFFC4B6AD}" type="slidenum">
              <a:rPr lang="nl-NL" smtClean="0"/>
              <a:t>7</a:t>
            </a:fld>
            <a:endParaRPr lang="nl-NL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0BB1A82-D67C-4BE4-8F71-D534B99C4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42022"/>
            <a:ext cx="9144000" cy="5173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7203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0E0772-1AEB-4B32-A3FD-D64EBECA71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>
                <a:ea typeface="+mj-lt"/>
                <a:cs typeface="+mj-lt"/>
              </a:rPr>
              <a:t>Proeven toegangssystemen</a:t>
            </a:r>
            <a:endParaRPr lang="en-US" dirty="0">
              <a:ea typeface="+mj-lt"/>
              <a:cs typeface="+mj-lt"/>
            </a:endParaRPr>
          </a:p>
          <a:p>
            <a:endParaRPr lang="en-US" dirty="0">
              <a:cs typeface="Calibri Ligh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4182F7-4861-4C91-B8A6-C108C586B5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1941492"/>
            <a:ext cx="3663807" cy="3240361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nl-NL" sz="2000" dirty="0">
                <a:ea typeface="+mn-lt"/>
                <a:cs typeface="+mn-lt"/>
              </a:rPr>
              <a:t>Drie soorten toegangssystemen, getest met en zonder poortjes, 2017 Amsterdam Rai en Paradiso</a:t>
            </a:r>
            <a:endParaRPr lang="en-US" sz="2000" dirty="0">
              <a:ea typeface="+mn-lt"/>
              <a:cs typeface="+mn-lt"/>
            </a:endParaRPr>
          </a:p>
          <a:p>
            <a:r>
              <a:rPr lang="nl-NL" sz="2000" dirty="0">
                <a:ea typeface="+mn-lt"/>
                <a:cs typeface="+mn-lt"/>
              </a:rPr>
              <a:t>De fietser krijgt toegang door in te checken met een bankpas of ov-chipkaart, rijdt enkel met een chip op de fiets over een sensor (</a:t>
            </a:r>
            <a:r>
              <a:rPr lang="nl-NL" sz="2000" dirty="0" err="1">
                <a:ea typeface="+mn-lt"/>
                <a:cs typeface="+mn-lt"/>
              </a:rPr>
              <a:t>ledstrip</a:t>
            </a:r>
            <a:r>
              <a:rPr lang="nl-NL" sz="2000" dirty="0">
                <a:ea typeface="+mn-lt"/>
                <a:cs typeface="+mn-lt"/>
              </a:rPr>
              <a:t>).</a:t>
            </a:r>
            <a:endParaRPr lang="en-US" sz="2000" dirty="0">
              <a:ea typeface="+mn-lt"/>
              <a:cs typeface="+mn-lt"/>
            </a:endParaRPr>
          </a:p>
          <a:p>
            <a:endParaRPr lang="en-US" sz="2000" dirty="0">
              <a:cs typeface="Calibri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F7DA7F-E569-46A5-842E-2ED52D562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5299A-8540-F742-A8D6-B4F27594DE17}" type="datetime4">
              <a:rPr lang="nl-NL" smtClean="0"/>
              <a:t>6 oktober 2020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6643BB-7FAD-4B91-B7BB-97496241C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ECB2C8-9B9D-4DBE-B9E8-E5405814D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8D0A6-88F7-BA47-BBB4-024FFFC4B6AD}" type="slidenum">
              <a:rPr lang="nl-NL" smtClean="0"/>
              <a:t>8</a:t>
            </a:fld>
            <a:endParaRPr lang="nl-NL"/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5B5782FE-E7BB-42E7-93FA-410F58393E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1946" y="3682590"/>
            <a:ext cx="2414664" cy="1363348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5F9C673B-B058-4B81-B328-A64F39BD3D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1351" y="1941492"/>
            <a:ext cx="5098094" cy="1286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1787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24B7BB-D597-43EE-AF59-8C7B29A9B7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890682"/>
            <a:ext cx="3708630" cy="739342"/>
          </a:xfrm>
        </p:spPr>
        <p:txBody>
          <a:bodyPr vert="horz" lIns="0" tIns="0" rIns="0" bIns="0" rtlCol="0" anchor="t" anchorCtr="0">
            <a:noAutofit/>
          </a:bodyPr>
          <a:lstStyle/>
          <a:p>
            <a:r>
              <a:rPr lang="nl-NL" sz="3600" b="1">
                <a:ea typeface="+mj-lt"/>
                <a:cs typeface="+mj-lt"/>
              </a:rPr>
              <a:t>Automatische toegangspoortjes (</a:t>
            </a:r>
            <a:r>
              <a:rPr lang="nl-NL" sz="3600" b="1" err="1">
                <a:ea typeface="+mj-lt"/>
                <a:cs typeface="+mj-lt"/>
              </a:rPr>
              <a:t>Bikelanes</a:t>
            </a:r>
            <a:r>
              <a:rPr lang="nl-NL" sz="3600" b="1">
                <a:ea typeface="+mj-lt"/>
                <a:cs typeface="+mj-lt"/>
              </a:rPr>
              <a:t>)</a:t>
            </a:r>
            <a:endParaRPr lang="en-US" sz="3600">
              <a:ea typeface="+mj-lt"/>
              <a:cs typeface="+mj-lt"/>
            </a:endParaRPr>
          </a:p>
          <a:p>
            <a:endParaRPr lang="en-US" sz="3600">
              <a:cs typeface="Calibri Ligh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8F4B18-C7E2-488B-AE1C-01DCF6D80D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2420887"/>
            <a:ext cx="4309266" cy="2693515"/>
          </a:xfrm>
        </p:spPr>
        <p:txBody>
          <a:bodyPr vert="horz" lIns="0" tIns="0" rIns="0" bIns="0" rtlCol="0" anchor="t">
            <a:normAutofit/>
          </a:bodyPr>
          <a:lstStyle/>
          <a:p>
            <a:pPr marL="342900" indent="-342900"/>
            <a:r>
              <a:rPr lang="nl-NL" sz="2000">
                <a:cs typeface="Calibri"/>
              </a:rPr>
              <a:t>Beursplein en </a:t>
            </a:r>
            <a:r>
              <a:rPr lang="nl-NL" sz="2000" err="1">
                <a:cs typeface="Calibri"/>
              </a:rPr>
              <a:t>Munthof</a:t>
            </a:r>
            <a:r>
              <a:rPr lang="nl-NL" sz="2000">
                <a:cs typeface="Calibri"/>
              </a:rPr>
              <a:t> en metrostations Rokin, Ceintuurbaan, Noord, Jan van der Heijdenstraat</a:t>
            </a:r>
            <a:r>
              <a:rPr lang="nl-NL" sz="2000">
                <a:ea typeface="+mn-lt"/>
                <a:cs typeface="+mn-lt"/>
              </a:rPr>
              <a:t> zijn deze zomer poortjes geplaatst</a:t>
            </a:r>
            <a:endParaRPr lang="en-US" sz="2000">
              <a:ea typeface="+mn-lt"/>
              <a:cs typeface="+mn-lt"/>
            </a:endParaRPr>
          </a:p>
          <a:p>
            <a:pPr marL="342900" indent="-342900"/>
            <a:r>
              <a:rPr lang="nl-NL" sz="2000">
                <a:ea typeface="+mn-lt"/>
                <a:cs typeface="+mn-lt"/>
              </a:rPr>
              <a:t>De software wordt momenteel geoptimaliseerd</a:t>
            </a:r>
          </a:p>
          <a:p>
            <a:pPr marL="342900" indent="-342900"/>
            <a:r>
              <a:rPr lang="nl-NL" sz="2000">
                <a:ea typeface="+mn-lt"/>
                <a:cs typeface="+mn-lt"/>
              </a:rPr>
              <a:t>Leidseplein: begin 2021 met opening stalling </a:t>
            </a:r>
            <a:r>
              <a:rPr lang="nl-NL" sz="2000" err="1">
                <a:ea typeface="+mn-lt"/>
                <a:cs typeface="+mn-lt"/>
              </a:rPr>
              <a:t>incl</a:t>
            </a:r>
            <a:r>
              <a:rPr lang="nl-NL" sz="2000">
                <a:ea typeface="+mn-lt"/>
                <a:cs typeface="+mn-lt"/>
              </a:rPr>
              <a:t> toegangszuilen</a:t>
            </a:r>
          </a:p>
          <a:p>
            <a:endParaRPr lang="en-US" sz="2000">
              <a:cs typeface="Calibri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BA3EB3-B426-4DC2-A668-55AD2F4313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5299A-8540-F742-A8D6-B4F27594DE17}" type="datetime4">
              <a:rPr lang="nl-NL" smtClean="0"/>
              <a:t>6 oktober 2020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386367-741F-45D3-994E-A535F066B6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>
                <a:cs typeface="Calibri"/>
              </a:rPr>
              <a:t>s</a:t>
            </a:r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C6A0AB-651F-4109-A87C-378FE97C2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8D0A6-88F7-BA47-BBB4-024FFFC4B6AD}" type="slidenum">
              <a:rPr lang="nl-NL" smtClean="0"/>
              <a:t>9</a:t>
            </a:fld>
            <a:endParaRPr lang="nl-NL"/>
          </a:p>
        </p:txBody>
      </p:sp>
      <p:pic>
        <p:nvPicPr>
          <p:cNvPr id="8" name="Picture 8">
            <a:extLst>
              <a:ext uri="{FF2B5EF4-FFF2-40B4-BE49-F238E27FC236}">
                <a16:creationId xmlns:a16="http://schemas.microsoft.com/office/drawing/2014/main" id="{2BE4EEEC-DBA6-41A1-AA26-8D5B924943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0150" y="787773"/>
            <a:ext cx="3952875" cy="2914650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CCB75278-9BAA-4893-A820-A5EBCD5E44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21" y="415600"/>
            <a:ext cx="9144000" cy="5263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83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Vervoerregio">
  <a:themeElements>
    <a:clrScheme name="Vervoerregio">
      <a:dk1>
        <a:srgbClr val="000000"/>
      </a:dk1>
      <a:lt1>
        <a:srgbClr val="FFFFFF"/>
      </a:lt1>
      <a:dk2>
        <a:srgbClr val="B9005F"/>
      </a:dk2>
      <a:lt2>
        <a:srgbClr val="FFFFFF"/>
      </a:lt2>
      <a:accent1>
        <a:srgbClr val="B9005F"/>
      </a:accent1>
      <a:accent2>
        <a:srgbClr val="FFD05F"/>
      </a:accent2>
      <a:accent3>
        <a:srgbClr val="46BECD"/>
      </a:accent3>
      <a:accent4>
        <a:srgbClr val="25AE93"/>
      </a:accent4>
      <a:accent5>
        <a:srgbClr val="6A4955"/>
      </a:accent5>
      <a:accent6>
        <a:srgbClr val="C9B5B2"/>
      </a:accent6>
      <a:hlink>
        <a:srgbClr val="B9005F"/>
      </a:hlink>
      <a:folHlink>
        <a:srgbClr val="6A4955"/>
      </a:folHlink>
    </a:clrScheme>
    <a:fontScheme name="Office-them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ervoerregio Presentatie Standaard.pptx" id="{E1CE949B-999D-4666-B3D2-D2883B8E4E62}" vid="{16AD0E54-9FE6-43BB-B61B-959EF0641964}"/>
    </a:ext>
  </a:extLst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3695C8A547A1048846D5E7B84F7ADEC" ma:contentTypeVersion="11" ma:contentTypeDescription="Een nieuw document maken." ma:contentTypeScope="" ma:versionID="a2e96c5b54b0333efb8d0a3ae1dfb48b">
  <xsd:schema xmlns:xsd="http://www.w3.org/2001/XMLSchema" xmlns:xs="http://www.w3.org/2001/XMLSchema" xmlns:p="http://schemas.microsoft.com/office/2006/metadata/properties" xmlns:ns3="bb134e7c-02bd-4235-b59f-87daf110b1f6" xmlns:ns4="75435f8e-b064-4bcc-93be-79a1cdf375e8" targetNamespace="http://schemas.microsoft.com/office/2006/metadata/properties" ma:root="true" ma:fieldsID="38bc801316f4106e6876d0d1c4ebf7f3" ns3:_="" ns4:_="">
    <xsd:import namespace="bb134e7c-02bd-4235-b59f-87daf110b1f6"/>
    <xsd:import namespace="75435f8e-b064-4bcc-93be-79a1cdf375e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134e7c-02bd-4235-b59f-87daf110b1f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5435f8e-b064-4bcc-93be-79a1cdf375e8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Hint-hash delen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1CE83C6-E060-4876-977E-1BF874E1799B}">
  <ds:schemaRefs>
    <ds:schemaRef ds:uri="http://www.w3.org/XML/1998/namespace"/>
    <ds:schemaRef ds:uri="http://schemas.microsoft.com/office/infopath/2007/PartnerControls"/>
    <ds:schemaRef ds:uri="http://purl.org/dc/dcmitype/"/>
    <ds:schemaRef ds:uri="http://schemas.microsoft.com/office/2006/documentManagement/types"/>
    <ds:schemaRef ds:uri="http://purl.org/dc/terms/"/>
    <ds:schemaRef ds:uri="http://purl.org/dc/elements/1.1/"/>
    <ds:schemaRef ds:uri="http://schemas.openxmlformats.org/package/2006/metadata/core-properties"/>
    <ds:schemaRef ds:uri="75435f8e-b064-4bcc-93be-79a1cdf375e8"/>
    <ds:schemaRef ds:uri="bb134e7c-02bd-4235-b59f-87daf110b1f6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EDC4E67F-9CFB-4488-BA7E-CE86D280B1B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3A32B90-8BD1-4997-BC6B-C3FAEEBCEDC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b134e7c-02bd-4235-b59f-87daf110b1f6"/>
    <ds:schemaRef ds:uri="75435f8e-b064-4bcc-93be-79a1cdf375e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Vervoerregio Presentatie Standaard</Template>
  <TotalTime>40</TotalTime>
  <Words>331</Words>
  <Application>Microsoft Office PowerPoint</Application>
  <PresentationFormat>On-screen Show (4:3)</PresentationFormat>
  <Paragraphs>60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Arial,Sans-Serif</vt:lpstr>
      <vt:lpstr>Calibri</vt:lpstr>
      <vt:lpstr>Calibri Light</vt:lpstr>
      <vt:lpstr>Vervoerregio</vt:lpstr>
      <vt:lpstr>Fietsparkeerinnovaties in de Amsterdamse Regio</vt:lpstr>
      <vt:lpstr>PowerPoint Presentation</vt:lpstr>
      <vt:lpstr>Dynamisch Fietsverwijssysteem (1) </vt:lpstr>
      <vt:lpstr>Dynamisch Fietsverwijssysteem (2)  </vt:lpstr>
      <vt:lpstr>PowerPoint Presentation</vt:lpstr>
      <vt:lpstr>PowerPoint Presentation</vt:lpstr>
      <vt:lpstr>PowerPoint Presentation</vt:lpstr>
      <vt:lpstr>Proeven toegangssystemen </vt:lpstr>
      <vt:lpstr>Automatische toegangspoortjes (Bikelanes) </vt:lpstr>
      <vt:lpstr>PowerPoint Presentation</vt:lpstr>
      <vt:lpstr>Fietstag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Fietsparkeerinnovaties in de Vervoerregio Amsterdam</dc:title>
  <dc:creator>Stephan Valenta</dc:creator>
  <cp:lastModifiedBy>stephan valenta</cp:lastModifiedBy>
  <cp:revision>1</cp:revision>
  <dcterms:created xsi:type="dcterms:W3CDTF">2020-10-05T13:38:51Z</dcterms:created>
  <dcterms:modified xsi:type="dcterms:W3CDTF">2020-10-06T12:38:16Z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0x01010003695C8A547A1048846D5E7B84F7ADEC</vt:lpwstr>
  </property>
</Properties>
</file>