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57" r:id="rId5"/>
    <p:sldId id="258" r:id="rId6"/>
    <p:sldId id="260" r:id="rId7"/>
    <p:sldId id="262" r:id="rId8"/>
    <p:sldId id="264" r:id="rId9"/>
    <p:sldId id="265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eldia's" id="{FA77CEEB-7B41-48DD-AFB8-697264F7F746}">
          <p14:sldIdLst>
            <p14:sldId id="257"/>
          </p14:sldIdLst>
        </p14:section>
        <p14:section name="Agenda" id="{BED40CDC-6BC3-4135-A7F7-14D8F9288AEF}">
          <p14:sldIdLst>
            <p14:sldId id="258"/>
          </p14:sldIdLst>
        </p14:section>
        <p14:section name="Blauw" id="{EE2B7890-FA49-4981-BCF2-2761D687F0F9}">
          <p14:sldIdLst>
            <p14:sldId id="260"/>
          </p14:sldIdLst>
        </p14:section>
        <p14:section name="Groen" id="{E27DA0D4-8E9D-419B-ABFA-2642616A3027}">
          <p14:sldIdLst>
            <p14:sldId id="262"/>
          </p14:sldIdLst>
        </p14:section>
        <p14:section name="Rood" id="{FF102B9F-C90A-45E0-81B9-2EB0B30FAB53}">
          <p14:sldIdLst>
            <p14:sldId id="264"/>
          </p14:sldIdLst>
        </p14:section>
        <p14:section name="Oranje" id="{B9E09753-7732-431D-8AE5-DB63793089F5}">
          <p14:sldIdLst>
            <p14:sldId id="265"/>
          </p14:sldIdLst>
        </p14:section>
        <p14:section name="Geel" id="{42211ED5-4141-48CD-BDEA-21B7A3C3C1DB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3C3B"/>
    <a:srgbClr val="F0CA4C"/>
    <a:srgbClr val="E47B3F"/>
    <a:srgbClr val="E83B57"/>
    <a:srgbClr val="334D5C"/>
    <a:srgbClr val="45B3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6527CCE-E13E-4083-A2D2-AA6BFE4A28D8}" v="13" dt="2020-10-05T15:15:58.9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ns Godefrooij" userId="95dc3cc1-ef02-4257-912e-42a2bf51fb6a" providerId="ADAL" clId="{76527CCE-E13E-4083-A2D2-AA6BFE4A28D8}"/>
    <pc:docChg chg="undo custSel delSld modSld modSection">
      <pc:chgData name="Hans Godefrooij" userId="95dc3cc1-ef02-4257-912e-42a2bf51fb6a" providerId="ADAL" clId="{76527CCE-E13E-4083-A2D2-AA6BFE4A28D8}" dt="2020-10-05T15:15:58.909" v="1651"/>
      <pc:docMkLst>
        <pc:docMk/>
      </pc:docMkLst>
      <pc:sldChg chg="modSp del mod">
        <pc:chgData name="Hans Godefrooij" userId="95dc3cc1-ef02-4257-912e-42a2bf51fb6a" providerId="ADAL" clId="{76527CCE-E13E-4083-A2D2-AA6BFE4A28D8}" dt="2020-10-05T11:36:39.102" v="129" actId="47"/>
        <pc:sldMkLst>
          <pc:docMk/>
          <pc:sldMk cId="1365490862" sldId="256"/>
        </pc:sldMkLst>
        <pc:spChg chg="mod">
          <ac:chgData name="Hans Godefrooij" userId="95dc3cc1-ef02-4257-912e-42a2bf51fb6a" providerId="ADAL" clId="{76527CCE-E13E-4083-A2D2-AA6BFE4A28D8}" dt="2020-10-05T11:35:58.316" v="20" actId="20577"/>
          <ac:spMkLst>
            <pc:docMk/>
            <pc:sldMk cId="1365490862" sldId="256"/>
            <ac:spMk id="2" creationId="{4E3D74D0-63C9-4CC8-838F-B7AAD848B0E2}"/>
          </ac:spMkLst>
        </pc:spChg>
        <pc:spChg chg="mod">
          <ac:chgData name="Hans Godefrooij" userId="95dc3cc1-ef02-4257-912e-42a2bf51fb6a" providerId="ADAL" clId="{76527CCE-E13E-4083-A2D2-AA6BFE4A28D8}" dt="2020-10-05T11:36:15.868" v="67" actId="20577"/>
          <ac:spMkLst>
            <pc:docMk/>
            <pc:sldMk cId="1365490862" sldId="256"/>
            <ac:spMk id="3" creationId="{82E438D4-337B-4CD4-B845-C4DF8628770F}"/>
          </ac:spMkLst>
        </pc:spChg>
      </pc:sldChg>
      <pc:sldChg chg="modSp mod">
        <pc:chgData name="Hans Godefrooij" userId="95dc3cc1-ef02-4257-912e-42a2bf51fb6a" providerId="ADAL" clId="{76527CCE-E13E-4083-A2D2-AA6BFE4A28D8}" dt="2020-10-05T11:36:36.953" v="128" actId="20577"/>
        <pc:sldMkLst>
          <pc:docMk/>
          <pc:sldMk cId="735226118" sldId="257"/>
        </pc:sldMkLst>
        <pc:spChg chg="mod">
          <ac:chgData name="Hans Godefrooij" userId="95dc3cc1-ef02-4257-912e-42a2bf51fb6a" providerId="ADAL" clId="{76527CCE-E13E-4083-A2D2-AA6BFE4A28D8}" dt="2020-10-05T11:36:27.463" v="88" actId="20577"/>
          <ac:spMkLst>
            <pc:docMk/>
            <pc:sldMk cId="735226118" sldId="257"/>
            <ac:spMk id="2" creationId="{947DBD11-78DA-494D-8486-B9B49001CE7B}"/>
          </ac:spMkLst>
        </pc:spChg>
        <pc:spChg chg="mod">
          <ac:chgData name="Hans Godefrooij" userId="95dc3cc1-ef02-4257-912e-42a2bf51fb6a" providerId="ADAL" clId="{76527CCE-E13E-4083-A2D2-AA6BFE4A28D8}" dt="2020-10-05T11:36:36.953" v="128" actId="20577"/>
          <ac:spMkLst>
            <pc:docMk/>
            <pc:sldMk cId="735226118" sldId="257"/>
            <ac:spMk id="3" creationId="{08E09A0B-0C36-4173-AA0B-664E1C1F8ED9}"/>
          </ac:spMkLst>
        </pc:spChg>
      </pc:sldChg>
      <pc:sldChg chg="modSp mod modAnim">
        <pc:chgData name="Hans Godefrooij" userId="95dc3cc1-ef02-4257-912e-42a2bf51fb6a" providerId="ADAL" clId="{76527CCE-E13E-4083-A2D2-AA6BFE4A28D8}" dt="2020-10-05T15:15:12.619" v="1645"/>
        <pc:sldMkLst>
          <pc:docMk/>
          <pc:sldMk cId="139432829" sldId="258"/>
        </pc:sldMkLst>
        <pc:spChg chg="mod">
          <ac:chgData name="Hans Godefrooij" userId="95dc3cc1-ef02-4257-912e-42a2bf51fb6a" providerId="ADAL" clId="{76527CCE-E13E-4083-A2D2-AA6BFE4A28D8}" dt="2020-10-05T11:37:31.856" v="140" actId="20577"/>
          <ac:spMkLst>
            <pc:docMk/>
            <pc:sldMk cId="139432829" sldId="258"/>
            <ac:spMk id="2" creationId="{9A096B48-4ED5-4C47-80F0-8F00E57BA74D}"/>
          </ac:spMkLst>
        </pc:spChg>
        <pc:spChg chg="mod">
          <ac:chgData name="Hans Godefrooij" userId="95dc3cc1-ef02-4257-912e-42a2bf51fb6a" providerId="ADAL" clId="{76527CCE-E13E-4083-A2D2-AA6BFE4A28D8}" dt="2020-10-05T11:41:57.025" v="445" actId="313"/>
          <ac:spMkLst>
            <pc:docMk/>
            <pc:sldMk cId="139432829" sldId="258"/>
            <ac:spMk id="3" creationId="{6D4285A8-FD5E-4494-93FC-41AF77E02715}"/>
          </ac:spMkLst>
        </pc:spChg>
      </pc:sldChg>
      <pc:sldChg chg="del">
        <pc:chgData name="Hans Godefrooij" userId="95dc3cc1-ef02-4257-912e-42a2bf51fb6a" providerId="ADAL" clId="{76527CCE-E13E-4083-A2D2-AA6BFE4A28D8}" dt="2020-10-05T11:44:38.845" v="446" actId="47"/>
        <pc:sldMkLst>
          <pc:docMk/>
          <pc:sldMk cId="684378078" sldId="259"/>
        </pc:sldMkLst>
      </pc:sldChg>
      <pc:sldChg chg="modSp mod modAnim">
        <pc:chgData name="Hans Godefrooij" userId="95dc3cc1-ef02-4257-912e-42a2bf51fb6a" providerId="ADAL" clId="{76527CCE-E13E-4083-A2D2-AA6BFE4A28D8}" dt="2020-10-05T15:15:53.696" v="1650"/>
        <pc:sldMkLst>
          <pc:docMk/>
          <pc:sldMk cId="2149321773" sldId="260"/>
        </pc:sldMkLst>
        <pc:spChg chg="mod">
          <ac:chgData name="Hans Godefrooij" userId="95dc3cc1-ef02-4257-912e-42a2bf51fb6a" providerId="ADAL" clId="{76527CCE-E13E-4083-A2D2-AA6BFE4A28D8}" dt="2020-10-05T11:45:15.557" v="461" actId="20577"/>
          <ac:spMkLst>
            <pc:docMk/>
            <pc:sldMk cId="2149321773" sldId="260"/>
            <ac:spMk id="2" creationId="{645C8C01-AECB-439D-BD37-F1AFF6C4E307}"/>
          </ac:spMkLst>
        </pc:spChg>
        <pc:spChg chg="mod">
          <ac:chgData name="Hans Godefrooij" userId="95dc3cc1-ef02-4257-912e-42a2bf51fb6a" providerId="ADAL" clId="{76527CCE-E13E-4083-A2D2-AA6BFE4A28D8}" dt="2020-10-05T11:51:34.029" v="1105" actId="5793"/>
          <ac:spMkLst>
            <pc:docMk/>
            <pc:sldMk cId="2149321773" sldId="260"/>
            <ac:spMk id="3" creationId="{ED6A6083-B402-40AE-8F32-80A43092ACF7}"/>
          </ac:spMkLst>
        </pc:spChg>
      </pc:sldChg>
      <pc:sldChg chg="del">
        <pc:chgData name="Hans Godefrooij" userId="95dc3cc1-ef02-4257-912e-42a2bf51fb6a" providerId="ADAL" clId="{76527CCE-E13E-4083-A2D2-AA6BFE4A28D8}" dt="2020-10-05T11:51:39.517" v="1106" actId="47"/>
        <pc:sldMkLst>
          <pc:docMk/>
          <pc:sldMk cId="1603499704" sldId="261"/>
        </pc:sldMkLst>
      </pc:sldChg>
      <pc:sldChg chg="modSp mod modAnim">
        <pc:chgData name="Hans Godefrooij" userId="95dc3cc1-ef02-4257-912e-42a2bf51fb6a" providerId="ADAL" clId="{76527CCE-E13E-4083-A2D2-AA6BFE4A28D8}" dt="2020-10-05T15:15:58.909" v="1651"/>
        <pc:sldMkLst>
          <pc:docMk/>
          <pc:sldMk cId="3730024781" sldId="262"/>
        </pc:sldMkLst>
        <pc:spChg chg="mod">
          <ac:chgData name="Hans Godefrooij" userId="95dc3cc1-ef02-4257-912e-42a2bf51fb6a" providerId="ADAL" clId="{76527CCE-E13E-4083-A2D2-AA6BFE4A28D8}" dt="2020-10-05T11:52:09.039" v="1117" actId="20577"/>
          <ac:spMkLst>
            <pc:docMk/>
            <pc:sldMk cId="3730024781" sldId="262"/>
            <ac:spMk id="2" creationId="{B55371F3-DB4F-44E3-BA67-8D2CC72D0BD9}"/>
          </ac:spMkLst>
        </pc:spChg>
        <pc:spChg chg="mod">
          <ac:chgData name="Hans Godefrooij" userId="95dc3cc1-ef02-4257-912e-42a2bf51fb6a" providerId="ADAL" clId="{76527CCE-E13E-4083-A2D2-AA6BFE4A28D8}" dt="2020-10-05T11:54:20.529" v="1378" actId="20577"/>
          <ac:spMkLst>
            <pc:docMk/>
            <pc:sldMk cId="3730024781" sldId="262"/>
            <ac:spMk id="3" creationId="{57192F13-8C04-49A1-8E56-3AB7E8CBCA9F}"/>
          </ac:spMkLst>
        </pc:spChg>
      </pc:sldChg>
      <pc:sldChg chg="del">
        <pc:chgData name="Hans Godefrooij" userId="95dc3cc1-ef02-4257-912e-42a2bf51fb6a" providerId="ADAL" clId="{76527CCE-E13E-4083-A2D2-AA6BFE4A28D8}" dt="2020-10-05T11:54:32.808" v="1379" actId="47"/>
        <pc:sldMkLst>
          <pc:docMk/>
          <pc:sldMk cId="3925421933" sldId="263"/>
        </pc:sldMkLst>
      </pc:sldChg>
      <pc:sldChg chg="addSp modSp mod">
        <pc:chgData name="Hans Godefrooij" userId="95dc3cc1-ef02-4257-912e-42a2bf51fb6a" providerId="ADAL" clId="{76527CCE-E13E-4083-A2D2-AA6BFE4A28D8}" dt="2020-10-05T11:58:31.728" v="1623" actId="1076"/>
        <pc:sldMkLst>
          <pc:docMk/>
          <pc:sldMk cId="336872021" sldId="264"/>
        </pc:sldMkLst>
        <pc:spChg chg="mod">
          <ac:chgData name="Hans Godefrooij" userId="95dc3cc1-ef02-4257-912e-42a2bf51fb6a" providerId="ADAL" clId="{76527CCE-E13E-4083-A2D2-AA6BFE4A28D8}" dt="2020-10-05T11:54:51.146" v="1387" actId="20577"/>
          <ac:spMkLst>
            <pc:docMk/>
            <pc:sldMk cId="336872021" sldId="264"/>
            <ac:spMk id="2" creationId="{665C3F46-02A3-4913-B988-6A735EC0DF17}"/>
          </ac:spMkLst>
        </pc:spChg>
        <pc:spChg chg="mod">
          <ac:chgData name="Hans Godefrooij" userId="95dc3cc1-ef02-4257-912e-42a2bf51fb6a" providerId="ADAL" clId="{76527CCE-E13E-4083-A2D2-AA6BFE4A28D8}" dt="2020-10-05T11:58:11.986" v="1620" actId="255"/>
          <ac:spMkLst>
            <pc:docMk/>
            <pc:sldMk cId="336872021" sldId="264"/>
            <ac:spMk id="3" creationId="{933234B0-8C15-436D-91CA-720279B6117F}"/>
          </ac:spMkLst>
        </pc:spChg>
        <pc:picChg chg="add mod">
          <ac:chgData name="Hans Godefrooij" userId="95dc3cc1-ef02-4257-912e-42a2bf51fb6a" providerId="ADAL" clId="{76527CCE-E13E-4083-A2D2-AA6BFE4A28D8}" dt="2020-10-05T11:58:31.728" v="1623" actId="1076"/>
          <ac:picMkLst>
            <pc:docMk/>
            <pc:sldMk cId="336872021" sldId="264"/>
            <ac:picMk id="4" creationId="{0390B924-7171-451B-B4F9-F90AA4923A42}"/>
          </ac:picMkLst>
        </pc:picChg>
      </pc:sldChg>
      <pc:sldChg chg="delSp modSp mod">
        <pc:chgData name="Hans Godefrooij" userId="95dc3cc1-ef02-4257-912e-42a2bf51fb6a" providerId="ADAL" clId="{76527CCE-E13E-4083-A2D2-AA6BFE4A28D8}" dt="2020-10-05T11:59:48.254" v="1644" actId="478"/>
        <pc:sldMkLst>
          <pc:docMk/>
          <pc:sldMk cId="3674760557" sldId="265"/>
        </pc:sldMkLst>
        <pc:spChg chg="mod">
          <ac:chgData name="Hans Godefrooij" userId="95dc3cc1-ef02-4257-912e-42a2bf51fb6a" providerId="ADAL" clId="{76527CCE-E13E-4083-A2D2-AA6BFE4A28D8}" dt="2020-10-05T11:59:35.967" v="1640" actId="20577"/>
          <ac:spMkLst>
            <pc:docMk/>
            <pc:sldMk cId="3674760557" sldId="265"/>
            <ac:spMk id="2" creationId="{1BAB68BC-6661-409E-B5CD-B114B01B073C}"/>
          </ac:spMkLst>
        </pc:spChg>
        <pc:spChg chg="del">
          <ac:chgData name="Hans Godefrooij" userId="95dc3cc1-ef02-4257-912e-42a2bf51fb6a" providerId="ADAL" clId="{76527CCE-E13E-4083-A2D2-AA6BFE4A28D8}" dt="2020-10-05T11:59:48.254" v="1644" actId="478"/>
          <ac:spMkLst>
            <pc:docMk/>
            <pc:sldMk cId="3674760557" sldId="265"/>
            <ac:spMk id="3" creationId="{CD4DB4DD-DAED-4EDA-8E7B-00BA4846FE53}"/>
          </ac:spMkLst>
        </pc:spChg>
      </pc:sldChg>
      <pc:sldChg chg="del">
        <pc:chgData name="Hans Godefrooij" userId="95dc3cc1-ef02-4257-912e-42a2bf51fb6a" providerId="ADAL" clId="{76527CCE-E13E-4083-A2D2-AA6BFE4A28D8}" dt="2020-10-05T11:59:39.868" v="1641" actId="47"/>
        <pc:sldMkLst>
          <pc:docMk/>
          <pc:sldMk cId="3357587420" sldId="266"/>
        </pc:sldMkLst>
      </pc:sldChg>
      <pc:sldChg chg="del">
        <pc:chgData name="Hans Godefrooij" userId="95dc3cc1-ef02-4257-912e-42a2bf51fb6a" providerId="ADAL" clId="{76527CCE-E13E-4083-A2D2-AA6BFE4A28D8}" dt="2020-10-05T11:59:40.410" v="1642" actId="47"/>
        <pc:sldMkLst>
          <pc:docMk/>
          <pc:sldMk cId="3172752044" sldId="267"/>
        </pc:sldMkLst>
      </pc:sldChg>
      <pc:sldChg chg="del">
        <pc:chgData name="Hans Godefrooij" userId="95dc3cc1-ef02-4257-912e-42a2bf51fb6a" providerId="ADAL" clId="{76527CCE-E13E-4083-A2D2-AA6BFE4A28D8}" dt="2020-10-05T11:59:40.933" v="1643" actId="47"/>
        <pc:sldMkLst>
          <pc:docMk/>
          <pc:sldMk cId="3398700636" sldId="268"/>
        </pc:sldMkLst>
      </pc:sldChg>
    </pc:docChg>
  </pc:docChgLst>
  <pc:docChgLst>
    <pc:chgData name="Lindy van Scharrenburg" userId="318ce2b3-651c-495e-bf56-f38c432a060e" providerId="ADAL" clId="{496A3964-E474-45FD-8ABE-ACEC7D55CCEC}"/>
    <pc:docChg chg="custSel modSld">
      <pc:chgData name="Lindy van Scharrenburg" userId="318ce2b3-651c-495e-bf56-f38c432a060e" providerId="ADAL" clId="{496A3964-E474-45FD-8ABE-ACEC7D55CCEC}" dt="2020-10-05T13:21:30.055" v="4" actId="1076"/>
      <pc:docMkLst>
        <pc:docMk/>
      </pc:docMkLst>
      <pc:sldChg chg="addSp delSp modSp mod">
        <pc:chgData name="Lindy van Scharrenburg" userId="318ce2b3-651c-495e-bf56-f38c432a060e" providerId="ADAL" clId="{496A3964-E474-45FD-8ABE-ACEC7D55CCEC}" dt="2020-10-05T13:21:30.055" v="4" actId="1076"/>
        <pc:sldMkLst>
          <pc:docMk/>
          <pc:sldMk cId="336872021" sldId="264"/>
        </pc:sldMkLst>
        <pc:picChg chg="del">
          <ac:chgData name="Lindy van Scharrenburg" userId="318ce2b3-651c-495e-bf56-f38c432a060e" providerId="ADAL" clId="{496A3964-E474-45FD-8ABE-ACEC7D55CCEC}" dt="2020-10-05T13:21:21.398" v="0" actId="478"/>
          <ac:picMkLst>
            <pc:docMk/>
            <pc:sldMk cId="336872021" sldId="264"/>
            <ac:picMk id="4" creationId="{0390B924-7171-451B-B4F9-F90AA4923A42}"/>
          </ac:picMkLst>
        </pc:picChg>
        <pc:picChg chg="add mod">
          <ac:chgData name="Lindy van Scharrenburg" userId="318ce2b3-651c-495e-bf56-f38c432a060e" providerId="ADAL" clId="{496A3964-E474-45FD-8ABE-ACEC7D55CCEC}" dt="2020-10-05T13:21:30.055" v="4" actId="1076"/>
          <ac:picMkLst>
            <pc:docMk/>
            <pc:sldMk cId="336872021" sldId="264"/>
            <ac:picMk id="6" creationId="{D54F001F-BDD6-47A7-86CF-230EB0805380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E0E7BAAB-7168-49AB-A71C-8344351A6DD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E047A954-8372-465A-BB33-A765F7A0AD1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05CC78-FCFF-4998-95EF-18D2B059E208}" type="datetimeFigureOut">
              <a:rPr lang="nl-NL" smtClean="0"/>
              <a:t>5-10-2020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B49F3ADE-6E16-415A-B407-AE118569962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E2B9461-5B7C-43F5-AE00-78314CC12A1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442BE6-0701-4A2F-A96A-1605B170706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41269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329897-C88B-4C8D-865E-8396BB539BC8}" type="datetimeFigureOut">
              <a:rPr lang="nl-NL" smtClean="0"/>
              <a:t>5-10-2020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38690F-8B7A-4B00-A932-16D4DB5AA59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2563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222815-6342-4213-BEE6-2B2977957F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69AAB71-5D7D-401D-A6FC-54962EF901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B0BDFC7C-786D-4BE8-8EE7-2153F32BB6B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817" y="6257925"/>
            <a:ext cx="1042107" cy="423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346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Hoofdstuk - Oranj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222815-6342-4213-BEE6-2B2977957F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69AAB71-5D7D-401D-A6FC-54962EF901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7BA72F05-7133-457D-A91E-351635D7C8C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817" y="6257925"/>
            <a:ext cx="1042106" cy="423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395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kstdia - Oran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5BC82F-F729-451D-BB32-46F2959A7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08D0D25-8802-43A0-B4F9-400B9571C0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ECF6B2D8-59E7-4858-BB7A-3EC1788018A4}"/>
              </a:ext>
            </a:extLst>
          </p:cNvPr>
          <p:cNvSpPr/>
          <p:nvPr userDrawn="1"/>
        </p:nvSpPr>
        <p:spPr>
          <a:xfrm>
            <a:off x="0" y="0"/>
            <a:ext cx="219076" cy="6858000"/>
          </a:xfrm>
          <a:prstGeom prst="rect">
            <a:avLst/>
          </a:prstGeom>
          <a:solidFill>
            <a:srgbClr val="E47B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01079421-7AC9-4829-914B-6ED3B8C941E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817" y="6257925"/>
            <a:ext cx="1042107" cy="423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1066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Hoofdstuk - Gee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222815-6342-4213-BEE6-2B2977957F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69AAB71-5D7D-401D-A6FC-54962EF901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692F1D31-CB3B-4C12-957C-0DFAC428107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817" y="6257925"/>
            <a:ext cx="1042106" cy="423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781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kstdia - Ge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5BC82F-F729-451D-BB32-46F2959A7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08D0D25-8802-43A0-B4F9-400B9571C0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E28D3976-0072-4457-AFA5-7A02CFFE9C9E}"/>
              </a:ext>
            </a:extLst>
          </p:cNvPr>
          <p:cNvSpPr/>
          <p:nvPr userDrawn="1"/>
        </p:nvSpPr>
        <p:spPr>
          <a:xfrm>
            <a:off x="0" y="0"/>
            <a:ext cx="219076" cy="6858000"/>
          </a:xfrm>
          <a:prstGeom prst="rect">
            <a:avLst/>
          </a:prstGeom>
          <a:solidFill>
            <a:srgbClr val="F0CA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1771AC8D-EBB5-4E60-BCF7-9403B6B4937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817" y="6257925"/>
            <a:ext cx="1042107" cy="423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5860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over hele 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AB5BD8EF-9CB7-4678-BA45-65646928D8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0"/>
            <a:ext cx="12192000" cy="685799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15597160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4191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eld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222815-6342-4213-BEE6-2B2977957F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69AAB71-5D7D-401D-A6FC-54962EF901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2F1AE903-34A7-4387-AE40-6BF67AE2565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817" y="6257925"/>
            <a:ext cx="1042106" cy="423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151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5BC82F-F729-451D-BB32-46F2959A7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08D0D25-8802-43A0-B4F9-400B9571C0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1CBFE6A3-8A41-4C9E-A808-8C0A260EE312}"/>
              </a:ext>
            </a:extLst>
          </p:cNvPr>
          <p:cNvSpPr/>
          <p:nvPr userDrawn="1"/>
        </p:nvSpPr>
        <p:spPr>
          <a:xfrm>
            <a:off x="0" y="0"/>
            <a:ext cx="219076" cy="68580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1332058B-1E7B-4837-BC59-0EA8B60C8E8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817" y="6257925"/>
            <a:ext cx="1042107" cy="423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177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Hoofdstuk - Blauw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222815-6342-4213-BEE6-2B2977957F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69AAB71-5D7D-401D-A6FC-54962EF901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36401ADD-C714-4232-9D7C-F380400021F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817" y="6257925"/>
            <a:ext cx="1042106" cy="423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205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kstdia -Blau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5BC82F-F729-451D-BB32-46F2959A7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08D0D25-8802-43A0-B4F9-400B9571C0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DDCE5D7E-0E0B-42B9-AD8D-BDB2B33E890A}"/>
              </a:ext>
            </a:extLst>
          </p:cNvPr>
          <p:cNvSpPr/>
          <p:nvPr userDrawn="1"/>
        </p:nvSpPr>
        <p:spPr>
          <a:xfrm>
            <a:off x="0" y="0"/>
            <a:ext cx="219076" cy="6858000"/>
          </a:xfrm>
          <a:prstGeom prst="rect">
            <a:avLst/>
          </a:prstGeom>
          <a:solidFill>
            <a:srgbClr val="334D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FBA82AB0-6BA0-4779-B73A-BCE81AC3B33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817" y="6257925"/>
            <a:ext cx="1042107" cy="423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163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Hoofdstuk - Groe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222815-6342-4213-BEE6-2B2977957F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69AAB71-5D7D-401D-A6FC-54962EF901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F8FFCFF2-4CC2-4AB2-B412-3344A54DF09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817" y="6257925"/>
            <a:ext cx="1042106" cy="423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103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kstdia - gro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5BC82F-F729-451D-BB32-46F2959A7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08D0D25-8802-43A0-B4F9-400B9571C0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782DE98E-AB8A-448A-998F-930F4FB1F3D2}"/>
              </a:ext>
            </a:extLst>
          </p:cNvPr>
          <p:cNvSpPr/>
          <p:nvPr userDrawn="1"/>
        </p:nvSpPr>
        <p:spPr>
          <a:xfrm>
            <a:off x="0" y="0"/>
            <a:ext cx="219076" cy="6858000"/>
          </a:xfrm>
          <a:prstGeom prst="rect">
            <a:avLst/>
          </a:prstGeom>
          <a:solidFill>
            <a:srgbClr val="45B3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23500367-E1FF-4BE1-BADC-6D31FFB220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817" y="6257925"/>
            <a:ext cx="1042107" cy="423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387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Hoofdstuk - Roo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222815-6342-4213-BEE6-2B2977957F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69AAB71-5D7D-401D-A6FC-54962EF901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28D2358D-C2EF-403B-ACC8-6C12C43C61B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817" y="6257925"/>
            <a:ext cx="1042106" cy="423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116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kstdia - Roo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5BC82F-F729-451D-BB32-46F2959A7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08D0D25-8802-43A0-B4F9-400B9571C0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310243AB-B9F5-46F0-92B5-4D92C9002DB4}"/>
              </a:ext>
            </a:extLst>
          </p:cNvPr>
          <p:cNvSpPr/>
          <p:nvPr userDrawn="1"/>
        </p:nvSpPr>
        <p:spPr>
          <a:xfrm>
            <a:off x="0" y="0"/>
            <a:ext cx="219076" cy="6858000"/>
          </a:xfrm>
          <a:prstGeom prst="rect">
            <a:avLst/>
          </a:prstGeom>
          <a:solidFill>
            <a:srgbClr val="E83B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71E5FF86-B9F9-4057-A8BE-69CEA301024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0817" y="6257925"/>
            <a:ext cx="1042107" cy="423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015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A2632FD8-2C3A-499C-963D-55E503CBF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BAC4DFD-87A4-4C2C-8C9A-78C928D4ED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91208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50" r:id="rId3"/>
    <p:sldLayoutId id="2147483665" r:id="rId4"/>
    <p:sldLayoutId id="2147483660" r:id="rId5"/>
    <p:sldLayoutId id="2147483666" r:id="rId6"/>
    <p:sldLayoutId id="2147483661" r:id="rId7"/>
    <p:sldLayoutId id="2147483667" r:id="rId8"/>
    <p:sldLayoutId id="2147483662" r:id="rId9"/>
    <p:sldLayoutId id="2147483668" r:id="rId10"/>
    <p:sldLayoutId id="2147483663" r:id="rId11"/>
    <p:sldLayoutId id="2147483669" r:id="rId12"/>
    <p:sldLayoutId id="2147483664" r:id="rId13"/>
    <p:sldLayoutId id="2147483687" r:id="rId14"/>
    <p:sldLayoutId id="2147483688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3C3C3B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3C3C3B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3C3C3B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3C3C3B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3C3C3B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3C3C3B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mappinion.app/v/speedpedelec" TargetMode="Externa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7DBD11-78DA-494D-8486-B9B49001CE7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/>
              <a:t>Positie speed </a:t>
            </a:r>
            <a:r>
              <a:rPr lang="nl-NL" err="1"/>
              <a:t>pedelec</a:t>
            </a:r>
            <a:endParaRPr lang="nl-NL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8E09A0B-0C36-4173-AA0B-664E1C1F8ED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/>
              <a:t>Lindy van Scharrenburg</a:t>
            </a:r>
          </a:p>
          <a:p>
            <a:r>
              <a:rPr lang="nl-NL"/>
              <a:t>Hans Godefrooij</a:t>
            </a:r>
          </a:p>
        </p:txBody>
      </p:sp>
    </p:spTree>
    <p:extLst>
      <p:ext uri="{BB962C8B-B14F-4D97-AF65-F5344CB8AC3E}">
        <p14:creationId xmlns:p14="http://schemas.microsoft.com/office/powerpoint/2010/main" val="735226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096B48-4ED5-4C47-80F0-8F00E57BA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Achtergrond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D4285A8-FD5E-4494-93FC-41AF77E027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Speed </a:t>
            </a:r>
            <a:r>
              <a:rPr lang="nl-NL" dirty="0" err="1"/>
              <a:t>pedelec</a:t>
            </a:r>
            <a:r>
              <a:rPr lang="nl-NL" dirty="0"/>
              <a:t> = bromfiets</a:t>
            </a:r>
          </a:p>
          <a:p>
            <a:r>
              <a:rPr lang="nl-NL" dirty="0"/>
              <a:t>Gebruikers voelen zich niet thuis op rijbaan</a:t>
            </a:r>
          </a:p>
          <a:p>
            <a:r>
              <a:rPr lang="nl-NL" dirty="0"/>
              <a:t>Automobilisten herkennen speed </a:t>
            </a:r>
            <a:r>
              <a:rPr lang="nl-NL" dirty="0" err="1"/>
              <a:t>pedelecs</a:t>
            </a:r>
            <a:r>
              <a:rPr lang="nl-NL" dirty="0"/>
              <a:t> niet als “bromfiets”</a:t>
            </a:r>
          </a:p>
          <a:p>
            <a:r>
              <a:rPr lang="nl-NL" dirty="0"/>
              <a:t>In praktijk: speed </a:t>
            </a:r>
            <a:r>
              <a:rPr lang="nl-NL" dirty="0" err="1"/>
              <a:t>pedelecs</a:t>
            </a:r>
            <a:r>
              <a:rPr lang="nl-NL" dirty="0"/>
              <a:t> toch vaak op het fietspad</a:t>
            </a:r>
          </a:p>
          <a:p>
            <a:r>
              <a:rPr lang="nl-NL" dirty="0"/>
              <a:t>Verschillende wegbeheerders willen gebruikers hierin faciliteren</a:t>
            </a:r>
          </a:p>
          <a:p>
            <a:r>
              <a:rPr lang="nl-NL" dirty="0"/>
              <a:t>Tour de Force pleit voor “een vanzelfsprekende, veilige plek met afspraken over gedrag voor de speed </a:t>
            </a:r>
            <a:r>
              <a:rPr lang="nl-NL" dirty="0" err="1"/>
              <a:t>pedelec</a:t>
            </a:r>
            <a:r>
              <a:rPr lang="nl-NL" dirty="0"/>
              <a:t> binnen én buiten de bebouwde kom”</a:t>
            </a:r>
          </a:p>
        </p:txBody>
      </p:sp>
    </p:spTree>
    <p:extLst>
      <p:ext uri="{BB962C8B-B14F-4D97-AF65-F5344CB8AC3E}">
        <p14:creationId xmlns:p14="http://schemas.microsoft.com/office/powerpoint/2010/main" val="139432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5C8C01-AECB-439D-BD37-F1AFF6C4E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Varianten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D6A6083-B402-40AE-8F32-80A43092AC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/>
          </a:bodyPr>
          <a:lstStyle/>
          <a:p>
            <a:r>
              <a:rPr lang="nl-NL" dirty="0"/>
              <a:t>Welke varianten zijn er en wat zijn de consequenties en voor- en nadelen van deze varianten?</a:t>
            </a:r>
          </a:p>
          <a:p>
            <a:pPr lvl="1"/>
            <a:r>
              <a:rPr lang="nl-NL" dirty="0"/>
              <a:t>de regels zoals ze nu gelden (speed </a:t>
            </a:r>
            <a:r>
              <a:rPr lang="nl-NL" dirty="0" err="1"/>
              <a:t>pedelec</a:t>
            </a:r>
            <a:r>
              <a:rPr lang="nl-NL" dirty="0"/>
              <a:t> = bromfiets</a:t>
            </a:r>
          </a:p>
          <a:p>
            <a:pPr lvl="1"/>
            <a:r>
              <a:rPr lang="nl-NL" dirty="0"/>
              <a:t>de regels zoals ze golden tot 2017 (speed </a:t>
            </a:r>
            <a:r>
              <a:rPr lang="nl-NL" dirty="0" err="1"/>
              <a:t>pedelec</a:t>
            </a:r>
            <a:r>
              <a:rPr lang="nl-NL" dirty="0"/>
              <a:t> = snorfiets)</a:t>
            </a:r>
          </a:p>
          <a:p>
            <a:pPr lvl="1"/>
            <a:r>
              <a:rPr lang="nl-NL" dirty="0"/>
              <a:t>op verschillende fietspaden worden speed </a:t>
            </a:r>
            <a:r>
              <a:rPr lang="nl-NL" dirty="0" err="1"/>
              <a:t>pedelecs</a:t>
            </a:r>
            <a:r>
              <a:rPr lang="nl-NL" dirty="0"/>
              <a:t> toegestaan door het plaatsen van een onderbord</a:t>
            </a:r>
          </a:p>
          <a:p>
            <a:pPr lvl="1"/>
            <a:r>
              <a:rPr lang="nl-NL" dirty="0"/>
              <a:t>gebruikers kunnen, met persoonlijke gemeentelijke ontheffing, gebruik maken van fietspaden </a:t>
            </a:r>
            <a:r>
              <a:rPr lang="nl-NL" dirty="0" err="1"/>
              <a:t>bibeko</a:t>
            </a:r>
            <a:r>
              <a:rPr lang="nl-NL" dirty="0"/>
              <a:t>, mits ze niet harder rijden dan 30 km/h</a:t>
            </a:r>
          </a:p>
          <a:p>
            <a:pPr lvl="1"/>
            <a:r>
              <a:rPr lang="nl-NL" dirty="0"/>
              <a:t>ontheffing op provinciaal niveau</a:t>
            </a:r>
          </a:p>
          <a:p>
            <a:pPr lvl="1"/>
            <a:r>
              <a:rPr lang="nl-NL" dirty="0"/>
              <a:t>speed </a:t>
            </a:r>
            <a:r>
              <a:rPr lang="nl-NL" dirty="0" err="1"/>
              <a:t>pedelecs</a:t>
            </a:r>
            <a:r>
              <a:rPr lang="nl-NL" dirty="0"/>
              <a:t> worden ook op het fietspad toegestaan, mits de snelheid en/of het vermogen van de fiets worden begrensd</a:t>
            </a:r>
          </a:p>
          <a:p>
            <a:pPr lvl="1"/>
            <a:r>
              <a:rPr lang="nl-NL" dirty="0"/>
              <a:t>…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49321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5371F3-DB4F-44E3-BA67-8D2CC72D0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Onze aanpak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192F13-8C04-49A1-8E56-3AB7E8CBCA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Wensen en gedrag van gebruikers speed </a:t>
            </a:r>
            <a:r>
              <a:rPr lang="nl-NL" dirty="0" err="1"/>
              <a:t>pedelec</a:t>
            </a:r>
            <a:endParaRPr lang="nl-NL" dirty="0"/>
          </a:p>
          <a:p>
            <a:r>
              <a:rPr lang="nl-NL" dirty="0"/>
              <a:t>Standpunten belangengroepen</a:t>
            </a:r>
          </a:p>
          <a:p>
            <a:r>
              <a:rPr lang="nl-NL" dirty="0"/>
              <a:t>Standpunten wegbeheerders</a:t>
            </a:r>
          </a:p>
          <a:p>
            <a:r>
              <a:rPr lang="nl-NL" dirty="0"/>
              <a:t>Beleid in landen om ons heen</a:t>
            </a:r>
          </a:p>
          <a:p>
            <a:r>
              <a:rPr lang="nl-NL" dirty="0"/>
              <a:t>Mogelijke varianten voor regelingen</a:t>
            </a:r>
          </a:p>
          <a:p>
            <a:r>
              <a:rPr lang="nl-NL" dirty="0"/>
              <a:t>Consequenties en voor- en nadelen van verschillende varianten </a:t>
            </a:r>
          </a:p>
        </p:txBody>
      </p:sp>
    </p:spTree>
    <p:extLst>
      <p:ext uri="{BB962C8B-B14F-4D97-AF65-F5344CB8AC3E}">
        <p14:creationId xmlns:p14="http://schemas.microsoft.com/office/powerpoint/2010/main" val="3730024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5C3F46-02A3-4913-B988-6A735EC0DF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Uw input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33234B0-8C15-436D-91CA-720279B611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/>
              <a:t>Wat is uw mening ten aanzien van de plaats op de weg van speed </a:t>
            </a:r>
            <a:r>
              <a:rPr lang="nl-NL" err="1"/>
              <a:t>pedelecs</a:t>
            </a:r>
            <a:r>
              <a:rPr lang="nl-NL"/>
              <a:t>?</a:t>
            </a:r>
          </a:p>
          <a:p>
            <a:r>
              <a:rPr lang="nl-NL"/>
              <a:t>Heeft u specifiek (ontheffingen)beleid ten aanzien van (de plaats op de weg van) speed </a:t>
            </a:r>
            <a:r>
              <a:rPr lang="nl-NL" err="1"/>
              <a:t>pedelecs</a:t>
            </a:r>
            <a:r>
              <a:rPr lang="nl-NL"/>
              <a:t>?</a:t>
            </a:r>
          </a:p>
          <a:p>
            <a:endParaRPr lang="nl-NL"/>
          </a:p>
          <a:p>
            <a:r>
              <a:rPr lang="nl-NL"/>
              <a:t>Vul de vragenlijst in!</a:t>
            </a:r>
            <a:br>
              <a:rPr lang="nl-NL"/>
            </a:br>
            <a:br>
              <a:rPr lang="nl-NL"/>
            </a:br>
            <a:r>
              <a:rPr lang="nl-NL" u="sng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https://mappinion.app/v/speedpedelec</a:t>
            </a:r>
            <a:endParaRPr lang="nl-NL" u="sng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nl-NL"/>
          </a:p>
          <a:p>
            <a:endParaRPr lang="nl-NL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D54F001F-BDD6-47A7-86CF-230EB08053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6462" y="3581400"/>
            <a:ext cx="3340418" cy="3017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720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AB68BC-6661-409E-B5CD-B114B01B073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/>
              <a:t>Vragen?</a:t>
            </a:r>
          </a:p>
        </p:txBody>
      </p:sp>
    </p:spTree>
    <p:extLst>
      <p:ext uri="{BB962C8B-B14F-4D97-AF65-F5344CB8AC3E}">
        <p14:creationId xmlns:p14="http://schemas.microsoft.com/office/powerpoint/2010/main" val="3674760557"/>
      </p:ext>
    </p:extLst>
  </p:cSld>
  <p:clrMapOvr>
    <a:masterClrMapping/>
  </p:clrMapOvr>
</p:sld>
</file>

<file path=ppt/theme/theme1.xml><?xml version="1.0" encoding="utf-8"?>
<a:theme xmlns:a="http://schemas.openxmlformats.org/drawingml/2006/main" name="DTV Consultants Standaard">
  <a:themeElements>
    <a:clrScheme name="DTV Consultants">
      <a:dk1>
        <a:srgbClr val="44546A"/>
      </a:dk1>
      <a:lt1>
        <a:sysClr val="window" lastClr="FFFFFF"/>
      </a:lt1>
      <a:dk2>
        <a:srgbClr val="44546A"/>
      </a:dk2>
      <a:lt2>
        <a:srgbClr val="E7E6E6"/>
      </a:lt2>
      <a:accent1>
        <a:srgbClr val="45B39D"/>
      </a:accent1>
      <a:accent2>
        <a:srgbClr val="F0CA4C"/>
      </a:accent2>
      <a:accent3>
        <a:srgbClr val="E47E3F"/>
      </a:accent3>
      <a:accent4>
        <a:srgbClr val="E83B57"/>
      </a:accent4>
      <a:accent5>
        <a:srgbClr val="3C3C3B"/>
      </a:accent5>
      <a:accent6>
        <a:srgbClr val="334D5C"/>
      </a:accent6>
      <a:hlink>
        <a:srgbClr val="44546A"/>
      </a:hlink>
      <a:folHlink>
        <a:srgbClr val="45B39D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tandaard presentatie DTV Consultants.potx" id="{29F4A174-2F8F-4604-BE8A-EA0C4A21AB7D}" vid="{54127B3D-97AA-4C03-85AE-00FEB269DE98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78F7D034BEA04FAA7B35F88CD9EA75" ma:contentTypeVersion="2" ma:contentTypeDescription="Een nieuw document maken." ma:contentTypeScope="" ma:versionID="b844653bd3c7267ee4ee7c07a7e7d520">
  <xsd:schema xmlns:xsd="http://www.w3.org/2001/XMLSchema" xmlns:xs="http://www.w3.org/2001/XMLSchema" xmlns:p="http://schemas.microsoft.com/office/2006/metadata/properties" xmlns:ns2="4c69a229-5fa9-446c-96e0-f3d6c9ca687d" targetNamespace="http://schemas.microsoft.com/office/2006/metadata/properties" ma:root="true" ma:fieldsID="d8e2e246eed9925541691399078bc149" ns2:_="">
    <xsd:import namespace="4c69a229-5fa9-446c-96e0-f3d6c9ca687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c69a229-5fa9-446c-96e0-f3d6c9ca687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38F1E70-313C-44B9-9617-19DCAA47136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03CBE6E-A16B-4EC1-8071-F546FBCF8E3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c69a229-5fa9-446c-96e0-f3d6c9ca687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C589221-5F76-4118-B6EC-5310370EB118}">
  <ds:schemaRefs>
    <ds:schemaRef ds:uri="http://purl.org/dc/terms/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dcmitype/"/>
    <ds:schemaRef ds:uri="http://schemas.microsoft.com/office/infopath/2007/PartnerControls"/>
    <ds:schemaRef ds:uri="http://schemas.microsoft.com/office/2006/documentManagement/types"/>
    <ds:schemaRef ds:uri="71f94993-c39a-4d4d-88b8-e0a131033efd"/>
    <ds:schemaRef ds:uri="http://www.w3.org/XML/1998/namespace"/>
    <ds:schemaRef ds:uri="23e0c33b-df22-43aa-893e-8d3d99e4715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presentatie DTV</Template>
  <TotalTime>0</TotalTime>
  <Words>265</Words>
  <Application>Microsoft Office PowerPoint</Application>
  <PresentationFormat>Breedbeeld</PresentationFormat>
  <Paragraphs>32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Arial</vt:lpstr>
      <vt:lpstr>Calibri</vt:lpstr>
      <vt:lpstr>DTV Consultants Standaard</vt:lpstr>
      <vt:lpstr>Positie speed pedelec</vt:lpstr>
      <vt:lpstr>Achtergrond</vt:lpstr>
      <vt:lpstr>Varianten</vt:lpstr>
      <vt:lpstr>Onze aanpak</vt:lpstr>
      <vt:lpstr>Uw input</vt:lpstr>
      <vt:lpstr>Vragen?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Hans Godefrooij</dc:creator>
  <cp:lastModifiedBy>Hans Godefrooij</cp:lastModifiedBy>
  <cp:revision>1</cp:revision>
  <dcterms:created xsi:type="dcterms:W3CDTF">2020-10-02T06:47:28Z</dcterms:created>
  <dcterms:modified xsi:type="dcterms:W3CDTF">2020-10-05T15:16:09Z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rder">
    <vt:r8>22300</vt:r8>
  </property>
  <property fmtid="{D5CDD505-2E9C-101B-9397-08002B2CF9AE}" pid="3" name="ContentTypeId">
    <vt:lpwstr>0x010100AE78F7D034BEA04FAA7B35F88CD9EA75</vt:lpwstr>
  </property>
  <property fmtid="{D5CDD505-2E9C-101B-9397-08002B2CF9AE}" pid="4" name="ComplianceAssetId">
    <vt:lpwstr/>
  </property>
</Properties>
</file>