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6" r:id="rId2"/>
    <p:sldId id="264" r:id="rId3"/>
    <p:sldId id="268" r:id="rId4"/>
    <p:sldId id="269" r:id="rId5"/>
    <p:sldId id="270" r:id="rId6"/>
    <p:sldId id="271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4">
          <p15:clr>
            <a:srgbClr val="A4A3A4"/>
          </p15:clr>
        </p15:guide>
        <p15:guide id="2" pos="664">
          <p15:clr>
            <a:srgbClr val="A4A3A4"/>
          </p15:clr>
        </p15:guide>
        <p15:guide id="3" pos="5088">
          <p15:clr>
            <a:srgbClr val="A4A3A4"/>
          </p15:clr>
        </p15:guide>
        <p15:guide id="4" pos="49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606" autoAdjust="0"/>
  </p:normalViewPr>
  <p:slideViewPr>
    <p:cSldViewPr>
      <p:cViewPr varScale="1">
        <p:scale>
          <a:sx n="62" d="100"/>
          <a:sy n="62" d="100"/>
        </p:scale>
        <p:origin x="1406" y="29"/>
      </p:cViewPr>
      <p:guideLst>
        <p:guide orient="horz" pos="664"/>
        <p:guide pos="664"/>
        <p:guide pos="5088"/>
        <p:guide pos="49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8" name="Rectangle 1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33400" y="176213"/>
            <a:ext cx="57912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741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33400" y="0"/>
            <a:ext cx="5791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469B23FE-0B98-4115-A381-8C853B8EA07C}" type="datetime1">
              <a:rPr lang="en-US"/>
              <a:pPr/>
              <a:t>11/3/2020</a:t>
            </a:fld>
            <a:endParaRPr lang="en-US"/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533400" y="8763000"/>
            <a:ext cx="5181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r>
              <a:rPr lang="en-US" sz="1000"/>
              <a:t>Gemeente Zwolle</a:t>
            </a: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5867400" y="8915400"/>
            <a:ext cx="457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r"/>
            <a:fld id="{80C0643F-E609-439C-B876-745B61D3B6A7}" type="slidenum">
              <a:rPr lang="en-US" sz="1000"/>
              <a:pPr algn="r"/>
              <a:t>‹nr.›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2146347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33400" y="176213"/>
            <a:ext cx="57912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33400" y="0"/>
            <a:ext cx="5791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D1C153C7-437D-49D9-961B-0BBC8F454054}" type="datetime1">
              <a:rPr lang="en-US"/>
              <a:pPr/>
              <a:t>11/3/2020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39825" y="4433888"/>
            <a:ext cx="457517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Klik om het opmaakprofiel van de modeltekst te bewerken</a:t>
            </a:r>
          </a:p>
          <a:p>
            <a:pPr lvl="1"/>
            <a:r>
              <a:rPr lang="en-US"/>
              <a:t>Tweede niveau</a:t>
            </a:r>
          </a:p>
          <a:p>
            <a:pPr lvl="2"/>
            <a:r>
              <a:rPr lang="en-US"/>
              <a:t>Derde niveau</a:t>
            </a:r>
          </a:p>
          <a:p>
            <a:pPr lvl="3"/>
            <a:r>
              <a:rPr lang="en-US"/>
              <a:t>Vierde niveau</a:t>
            </a:r>
          </a:p>
          <a:p>
            <a:pPr lvl="4"/>
            <a:r>
              <a:rPr lang="en-US"/>
              <a:t>Vijfde niveau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33400" y="8763000"/>
            <a:ext cx="5181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r>
              <a:rPr lang="en-US"/>
              <a:t>Gemeente Zwolle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67400" y="8915400"/>
            <a:ext cx="457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A7A09D6D-848C-42E8-95B8-36ABC500CE41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593550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190500" indent="95250" algn="l" rtl="0" eaLnBrk="0" fontAlgn="base" hangingPunct="0">
      <a:spcBef>
        <a:spcPct val="30000"/>
      </a:spcBef>
      <a:spcAft>
        <a:spcPct val="0"/>
      </a:spcAft>
      <a:buChar char="•"/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4762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666750" indent="95250" algn="l" rtl="0" eaLnBrk="0" fontAlgn="base" hangingPunct="0">
      <a:spcBef>
        <a:spcPct val="30000"/>
      </a:spcBef>
      <a:spcAft>
        <a:spcPct val="0"/>
      </a:spcAft>
      <a:buChar char="•"/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952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Vraag 3 – Wat is Zwolle voor een stad?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1C153C7-437D-49D9-961B-0BBC8F454054}" type="datetime1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Gemeente Zwolle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9D6D-848C-42E8-95B8-36ABC500CE4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780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Vraag 4 – Welke opgaves zijn het belangrijkste voor Zwolle?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1C153C7-437D-49D9-961B-0BBC8F454054}" type="datetime1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Gemeente Zwolle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9D6D-848C-42E8-95B8-36ABC500CE4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045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Vraag 6 – Hoe zijn de belangrijkste waarden bepaald?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1C153C7-437D-49D9-961B-0BBC8F454054}" type="datetime1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Gemeente Zwolle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9D6D-848C-42E8-95B8-36ABC500CE4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26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Vraag 7 – Wat is voor jou het belangrijkste element geweest in het proces?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1C153C7-437D-49D9-961B-0BBC8F454054}" type="datetime1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Gemeente Zwolle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9D6D-848C-42E8-95B8-36ABC500CE4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565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Vraag 10 - O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p welke plekken en manieren hebben jullie haakjes gemaakt voor een beweegvriendelijke leefomgeving?</a:t>
            </a:r>
          </a:p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1C153C7-437D-49D9-961B-0BBC8F454054}" type="datetime1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Gemeente Zwolle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9D6D-848C-42E8-95B8-36ABC500CE4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428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Vraag 12 – Welke les zou je aan anderen </a:t>
            </a:r>
            <a:r>
              <a:rPr lang="nl-NL"/>
              <a:t>willen meegeven?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1C153C7-437D-49D9-961B-0BBC8F454054}" type="datetime1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Gemeente Zwolle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09D6D-848C-42E8-95B8-36ABC500CE4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247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10604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54100" y="3262313"/>
            <a:ext cx="6884988" cy="1100137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nl-NL" noProof="0"/>
              <a:t>Klik om de stijl te bewerken</a:t>
            </a:r>
            <a:endParaRPr lang="en-US" noProof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054100" y="4362450"/>
            <a:ext cx="6884988" cy="8382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nl-NL" noProof="0"/>
              <a:t>Klik om de ondertitelstijl van het model te bewerken</a:t>
            </a:r>
            <a:endParaRPr lang="en-US" noProof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060450" y="6553200"/>
            <a:ext cx="1905000" cy="306388"/>
          </a:xfrm>
        </p:spPr>
        <p:txBody>
          <a:bodyPr/>
          <a:lstStyle>
            <a:lvl1pPr>
              <a:defRPr/>
            </a:lvl1pPr>
          </a:lstStyle>
          <a:p>
            <a:fld id="{BB6FAA32-592A-4035-B6E2-62200E81B0A8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604250" y="6553200"/>
            <a:ext cx="363538" cy="306388"/>
          </a:xfrm>
        </p:spPr>
        <p:txBody>
          <a:bodyPr/>
          <a:lstStyle>
            <a:lvl1pPr>
              <a:defRPr/>
            </a:lvl1pPr>
          </a:lstStyle>
          <a:p>
            <a:fld id="{CB7C6F57-76B8-4A75-8915-BB9BB3FB42B5}" type="slidenum">
              <a:rPr lang="nl-NL"/>
              <a:pPr/>
              <a:t>‹nr.›</a:t>
            </a:fld>
            <a:endParaRPr lang="nl-NL"/>
          </a:p>
        </p:txBody>
      </p:sp>
      <p:pic>
        <p:nvPicPr>
          <p:cNvPr id="11279" name="Picture 15" descr="U:\Anja Cronenberg\han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4763"/>
            <a:ext cx="606425" cy="103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0" name="Rectangle 1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kijk</a:t>
            </a: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8081963" y="0"/>
            <a:ext cx="1062037" cy="10620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pic>
        <p:nvPicPr>
          <p:cNvPr id="11286" name="Picture 22" descr="U:\Anja Cronenberg\beeldmerk_trans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-1588"/>
            <a:ext cx="1066800" cy="106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9D0874-C6DE-4C3F-AC56-B133566A450C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86EA5C-D869-47E2-AECB-2583E9660A8E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kijk</a:t>
            </a:r>
          </a:p>
        </p:txBody>
      </p:sp>
    </p:spTree>
    <p:extLst>
      <p:ext uri="{BB962C8B-B14F-4D97-AF65-F5344CB8AC3E}">
        <p14:creationId xmlns:p14="http://schemas.microsoft.com/office/powerpoint/2010/main" val="1383788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207125" y="1270000"/>
            <a:ext cx="1717675" cy="50546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054100" y="1270000"/>
            <a:ext cx="5000625" cy="50546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3B0F73-2463-4E47-B267-06BBBF0B78EB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5BE8D9B-28A0-4CFB-95FA-1521A2A3F27C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kijk</a:t>
            </a:r>
          </a:p>
        </p:txBody>
      </p:sp>
    </p:spTree>
    <p:extLst>
      <p:ext uri="{BB962C8B-B14F-4D97-AF65-F5344CB8AC3E}">
        <p14:creationId xmlns:p14="http://schemas.microsoft.com/office/powerpoint/2010/main" val="313195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4663EA-0E71-4B05-AE19-1B25816DCBE0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6A19E0-301B-46AF-AD14-6EB26308D7FE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kijk</a:t>
            </a:r>
          </a:p>
        </p:txBody>
      </p:sp>
    </p:spTree>
    <p:extLst>
      <p:ext uri="{BB962C8B-B14F-4D97-AF65-F5344CB8AC3E}">
        <p14:creationId xmlns:p14="http://schemas.microsoft.com/office/powerpoint/2010/main" val="3047425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6F5EDB-4590-409C-B67C-C28D42E2E526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EA01FF-8C38-4D54-947F-74F64BF19FD3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kijk</a:t>
            </a:r>
          </a:p>
        </p:txBody>
      </p:sp>
    </p:spTree>
    <p:extLst>
      <p:ext uri="{BB962C8B-B14F-4D97-AF65-F5344CB8AC3E}">
        <p14:creationId xmlns:p14="http://schemas.microsoft.com/office/powerpoint/2010/main" val="4118800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054100" y="2133600"/>
            <a:ext cx="335915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65650" y="2133600"/>
            <a:ext cx="335915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15E308-2ACB-4FE4-8C82-6D57ADE8A6D2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4D2C285-F3C1-4990-A4F2-14CA1F7FBBCB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kijk</a:t>
            </a:r>
          </a:p>
        </p:txBody>
      </p:sp>
    </p:spTree>
    <p:extLst>
      <p:ext uri="{BB962C8B-B14F-4D97-AF65-F5344CB8AC3E}">
        <p14:creationId xmlns:p14="http://schemas.microsoft.com/office/powerpoint/2010/main" val="3067817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B7C819-F91C-4F6B-B942-0CE0565C7181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403B147-D6B5-48D1-BBE7-5F8830F9F153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kijk</a:t>
            </a:r>
          </a:p>
        </p:txBody>
      </p:sp>
    </p:spTree>
    <p:extLst>
      <p:ext uri="{BB962C8B-B14F-4D97-AF65-F5344CB8AC3E}">
        <p14:creationId xmlns:p14="http://schemas.microsoft.com/office/powerpoint/2010/main" val="3603934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6A3688-7EFD-4173-A6C3-567EBEF64769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1DC5BEB-5F13-48D9-9E91-21D273CE6469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kijk</a:t>
            </a:r>
          </a:p>
        </p:txBody>
      </p:sp>
    </p:spTree>
    <p:extLst>
      <p:ext uri="{BB962C8B-B14F-4D97-AF65-F5344CB8AC3E}">
        <p14:creationId xmlns:p14="http://schemas.microsoft.com/office/powerpoint/2010/main" val="487144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9DAF82-AEC8-4B01-ADC0-C876490CD73D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F88BE7-A58B-4217-8740-6981FD9D1E9C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kijk</a:t>
            </a:r>
          </a:p>
        </p:txBody>
      </p:sp>
    </p:spTree>
    <p:extLst>
      <p:ext uri="{BB962C8B-B14F-4D97-AF65-F5344CB8AC3E}">
        <p14:creationId xmlns:p14="http://schemas.microsoft.com/office/powerpoint/2010/main" val="2430797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93CF1-AA55-442D-9BE9-DE5543A6071B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525EE22-46DA-4B4C-B38C-FBFE8052D4A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kijk</a:t>
            </a:r>
          </a:p>
        </p:txBody>
      </p:sp>
    </p:spTree>
    <p:extLst>
      <p:ext uri="{BB962C8B-B14F-4D97-AF65-F5344CB8AC3E}">
        <p14:creationId xmlns:p14="http://schemas.microsoft.com/office/powerpoint/2010/main" val="1349377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7F755B-3A11-4482-93EF-42BBD3A0EE71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C1C82D-C51F-4EB3-9A03-1B3F017E8288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kijk</a:t>
            </a:r>
          </a:p>
        </p:txBody>
      </p:sp>
    </p:spTree>
    <p:extLst>
      <p:ext uri="{BB962C8B-B14F-4D97-AF65-F5344CB8AC3E}">
        <p14:creationId xmlns:p14="http://schemas.microsoft.com/office/powerpoint/2010/main" val="60398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10604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54100" y="1270000"/>
            <a:ext cx="68707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het opmaakprofiel van de modeltitel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54100" y="2133600"/>
            <a:ext cx="68707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het opmaakprofiel van de modeltekst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2038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00" b="1"/>
            </a:lvl1pPr>
          </a:lstStyle>
          <a:p>
            <a:fld id="{D5333611-C20C-48CF-9002-2351D394F4D6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05838" y="6553200"/>
            <a:ext cx="3619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200" b="1"/>
            </a:lvl1pPr>
          </a:lstStyle>
          <a:p>
            <a:fld id="{04497F30-DF6A-4A33-ACDF-4DBA459E5E1F}" type="slidenum">
              <a:rPr lang="nl-NL"/>
              <a:pPr/>
              <a:t>‹nr.›</a:t>
            </a:fld>
            <a:endParaRPr lang="nl-NL"/>
          </a:p>
        </p:txBody>
      </p:sp>
      <p:pic>
        <p:nvPicPr>
          <p:cNvPr id="1032" name="Picture 8" descr="U:\Anja Cronenberg\hand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4763"/>
            <a:ext cx="606425" cy="103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54100" y="252413"/>
            <a:ext cx="687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800" b="1"/>
            </a:lvl1pPr>
          </a:lstStyle>
          <a:p>
            <a:r>
              <a:rPr lang="nl-NL"/>
              <a:t>kijk</a:t>
            </a: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8081963" y="0"/>
            <a:ext cx="1062037" cy="10620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pic>
        <p:nvPicPr>
          <p:cNvPr id="1039" name="Picture 15" descr="U:\Anja Cronenberg\beeldmerk_transp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-1588"/>
            <a:ext cx="1066800" cy="106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374650" indent="-18415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2pPr>
      <a:lvl3pPr marL="571500" indent="-635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952500" indent="-1905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1143000" algn="l" rtl="0" eaLnBrk="1" fontAlgn="base" hangingPunct="1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5pPr>
      <a:lvl6pPr marL="1600200" algn="l" rtl="0" eaLnBrk="1" fontAlgn="base" hangingPunct="1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6pPr>
      <a:lvl7pPr marL="2057400" algn="l" rtl="0" eaLnBrk="1" fontAlgn="base" hangingPunct="1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7pPr>
      <a:lvl8pPr marL="2514600" algn="l" rtl="0" eaLnBrk="1" fontAlgn="base" hangingPunct="1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8pPr>
      <a:lvl9pPr marL="2971800" algn="l" rtl="0" eaLnBrk="1" fontAlgn="base" hangingPunct="1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9.jpeg"/><Relationship Id="rId3" Type="http://schemas.openxmlformats.org/officeDocument/2006/relationships/hyperlink" Target="https://www.google.nl/url?sa=i&amp;rct=j&amp;q=&amp;esrc=s&amp;source=images&amp;cd=&amp;cad=rja&amp;uact=8&amp;ved=2ahUKEwj2lYr2xb7bAhWGa1AKHWGZBLsQjRx6BAgBEAU&amp;url=https://www.zwollenu.nl/zwolle-groeit-naar-142-000-inwoners/&amp;psig=AOvVaw3Gan6bHNTVZZNqdu0S7EsK&amp;ust=1528357599808396" TargetMode="External"/><Relationship Id="rId7" Type="http://schemas.openxmlformats.org/officeDocument/2006/relationships/hyperlink" Target="http://www.google.nl/url?sa=i&amp;rct=j&amp;q=&amp;esrc=s&amp;source=images&amp;cd=&amp;cad=rja&amp;uact=8&amp;ved=2ahUKEwjhpfjGx77bAhVBblAKHWbCCdsQjRx6BAgBEAU&amp;url=http://www.alexmiedema.nl/2017/04/01/open-dag-scania-zwolle-2017/&amp;psig=AOvVaw2uARvbP5uQRRr_BtW3jCPd&amp;ust=1528357975395678" TargetMode="External"/><Relationship Id="rId12" Type="http://schemas.openxmlformats.org/officeDocument/2006/relationships/hyperlink" Target="https://www.google.nl/url?sa=i&amp;url=https%3A%2F%2Fwww.kaartenenatlassen.nl%2Fdigitale-kaarten%2Fdigitale-kaart-zwolle&amp;psig=AOvVaw05qGI2NZ-lG0i0afvsK2A4&amp;ust=1604478594119000&amp;source=images&amp;cd=vfe&amp;ved=0CAIQjRxqFwoTCMDTsNf65ewCFQAAAAAdAAAAABA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../media/image8.jpeg"/><Relationship Id="rId5" Type="http://schemas.openxmlformats.org/officeDocument/2006/relationships/hyperlink" Target="https://www.google.nl/url?sa=i&amp;rct=j&amp;q=&amp;esrc=s&amp;source=images&amp;cd=&amp;cad=rja&amp;uact=8&amp;ved=2ahUKEwjKobXvxr7bAhUEKVAKHSISC4sQjRx6BAgBEAU&amp;url=https://www.cbs.nl/nl-nl/nieuws/2017/26/cbs-urban-data-center-zwolle-van-start&amp;psig=AOvVaw0bw4F0KovOgC0SUTs7JoAT&amp;ust=1528357861587093" TargetMode="External"/><Relationship Id="rId10" Type="http://schemas.openxmlformats.org/officeDocument/2006/relationships/image" Target="../media/image7.jpeg"/><Relationship Id="rId4" Type="http://schemas.openxmlformats.org/officeDocument/2006/relationships/image" Target="../media/image3.jpeg"/><Relationship Id="rId9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s://www.google.nl/url?sa=i&amp;url=https://twitter.com/deltametropool/status/1253583248275525632?lang%3Dfr&amp;psig=AOvVaw1qn-0iCrOHGSHFPJyTc00h&amp;ust=1595329388298000&amp;source=images&amp;cd=vfe&amp;ved=0CAIQjRxqFwoTCMCcmp7X2-oCFQAAAAAdAAAAABA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Zwolle!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126.000 inwoners in 2018, 140.000 in 2040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63EA-0E71-4B05-AE19-1B25816DCBE0}" type="datetime1">
              <a:rPr lang="nl-NL" smtClean="0"/>
              <a:pPr/>
              <a:t>3-11-2020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6A19E0-301B-46AF-AD14-6EB26308D7FE}" type="slidenum">
              <a:rPr lang="nl-NL" smtClean="0"/>
              <a:pPr/>
              <a:t>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nl-NL"/>
              <a:t>kijk</a:t>
            </a:r>
          </a:p>
        </p:txBody>
      </p:sp>
      <p:pic>
        <p:nvPicPr>
          <p:cNvPr id="4098" name="Picture 2" descr="Afbeeldingsresultaat voor inwoners zwoll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8920"/>
            <a:ext cx="2880320" cy="144016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Afbeeldingsresultaat voor zwoll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706917"/>
            <a:ext cx="2160240" cy="1442163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Afbeeldingsresultaat voor zwolle scania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708920"/>
            <a:ext cx="2160240" cy="144016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static.nai.nl/polders/jpgs/polderjpgs/polder01_2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23"/>
          <a:stretch/>
        </p:blipFill>
        <p:spPr bwMode="auto">
          <a:xfrm>
            <a:off x="1019835" y="4293096"/>
            <a:ext cx="2904093" cy="162018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archiefedwardbary.nl/images/fotos/extra/luchtfotografie/EB20100623-00000%20Your%20Captain%20(1007867%20Zwolle)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93096"/>
            <a:ext cx="2160240" cy="162018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farm4.static.flickr.com/3127/3151379612_d70bf057f2_b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094" y="4293096"/>
            <a:ext cx="2199346" cy="1649509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igitale kaart Zwolle | Kaarten en Atlassen.nl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-3800"/>
            <a:ext cx="1883155" cy="210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194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A286F-281F-41A5-94A3-4D952FB3FB22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53466A-8FE4-4BFF-A949-BB451101E2D2}" type="slidenum">
              <a:rPr lang="nl-NL"/>
              <a:pPr/>
              <a:t>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nl-NL"/>
              <a:t>kijk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5" t="17003" r="18694" b="7817"/>
          <a:stretch/>
        </p:blipFill>
        <p:spPr bwMode="auto">
          <a:xfrm>
            <a:off x="179512" y="1258009"/>
            <a:ext cx="5163106" cy="2796638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2" descr="DELTAMETROPOOL sur Twitter : &quot;In aanvulling op de Ontwerp NOVI ...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2" b="9757"/>
          <a:stretch/>
        </p:blipFill>
        <p:spPr bwMode="auto">
          <a:xfrm>
            <a:off x="4283968" y="3153658"/>
            <a:ext cx="4665841" cy="343086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63EA-0E71-4B05-AE19-1B25816DCBE0}" type="datetime1">
              <a:rPr lang="nl-NL" smtClean="0"/>
              <a:pPr/>
              <a:t>3-11-2020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6A19E0-301B-46AF-AD14-6EB26308D7FE}" type="slidenum">
              <a:rPr lang="nl-NL" smtClean="0"/>
              <a:pPr/>
              <a:t>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nl-NL"/>
              <a:t>kijk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4148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63EA-0E71-4B05-AE19-1B25816DCBE0}" type="datetime1">
              <a:rPr lang="nl-NL" smtClean="0"/>
              <a:pPr/>
              <a:t>3-11-2020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6A19E0-301B-46AF-AD14-6EB26308D7FE}" type="slidenum">
              <a:rPr lang="nl-NL" smtClean="0"/>
              <a:pPr/>
              <a:t>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nl-NL"/>
              <a:t>kijk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33" t="17324" r="13428" b="23489"/>
          <a:stretch/>
        </p:blipFill>
        <p:spPr bwMode="auto">
          <a:xfrm>
            <a:off x="104237" y="1196752"/>
            <a:ext cx="4692316" cy="29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t="15714" r="13800" b="27985"/>
          <a:stretch/>
        </p:blipFill>
        <p:spPr bwMode="auto">
          <a:xfrm>
            <a:off x="4283968" y="3864384"/>
            <a:ext cx="4767784" cy="293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0188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63EA-0E71-4B05-AE19-1B25816DCBE0}" type="datetime1">
              <a:rPr lang="nl-NL" smtClean="0"/>
              <a:pPr/>
              <a:t>3-11-2020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6A19E0-301B-46AF-AD14-6EB26308D7FE}" type="slidenum">
              <a:rPr lang="nl-NL" smtClean="0"/>
              <a:pPr/>
              <a:t>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nl-NL"/>
              <a:t>kijk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03" t="13556" r="3382" b="29955"/>
          <a:stretch/>
        </p:blipFill>
        <p:spPr bwMode="auto">
          <a:xfrm>
            <a:off x="2843808" y="1124744"/>
            <a:ext cx="6245706" cy="5671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46" t="11246" r="8498" b="44377"/>
          <a:stretch/>
        </p:blipFill>
        <p:spPr bwMode="auto">
          <a:xfrm>
            <a:off x="-1" y="1124744"/>
            <a:ext cx="2771801" cy="290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2460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Natuurlijk integraal, maar bovenal multidisciplinair 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63EA-0E71-4B05-AE19-1B25816DCBE0}" type="datetime1">
              <a:rPr lang="nl-NL" smtClean="0"/>
              <a:pPr/>
              <a:t>3-11-2020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6A19E0-301B-46AF-AD14-6EB26308D7FE}" type="slidenum">
              <a:rPr lang="nl-NL" smtClean="0"/>
              <a:pPr/>
              <a:t>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nl-NL"/>
              <a:t>kijk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776" y="2462618"/>
            <a:ext cx="3888432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265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1036C-CC25-4EC6-9E9C-2D9A1E079666}" type="datetime1">
              <a:rPr lang="nl-NL"/>
              <a:pPr/>
              <a:t>3-11-2020</a:t>
            </a:fld>
            <a:endParaRPr lang="nl-NL"/>
          </a:p>
        </p:txBody>
      </p:sp>
      <p:sp>
        <p:nvSpPr>
          <p:cNvPr id="8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91E5FF6-DF8E-4FC6-BFB8-CE908BF48277}" type="slidenum">
              <a:rPr lang="nl-NL"/>
              <a:pPr/>
              <a:t>7</a:t>
            </a:fld>
            <a:endParaRPr lang="nl-NL"/>
          </a:p>
        </p:txBody>
      </p:sp>
      <p:sp>
        <p:nvSpPr>
          <p:cNvPr id="9" name="Tijdelijke aanduiding voor voettekst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nl-NL"/>
              <a:t>kijk</a:t>
            </a: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175" y="0"/>
            <a:ext cx="7315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pic>
        <p:nvPicPr>
          <p:cNvPr id="15363" name="Picture 3" descr="U:\Anja Cronenberg\han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27275"/>
            <a:ext cx="1298575" cy="222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904038" y="0"/>
            <a:ext cx="2243137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pic>
        <p:nvPicPr>
          <p:cNvPr id="15365" name="Picture 5" descr="U:\Anja Cronenberg\beeldmerk_trans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038" y="2317750"/>
            <a:ext cx="2243137" cy="223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295400" y="3187700"/>
            <a:ext cx="525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/>
              <a:t>bedankt voor uw tijd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Kantoorthema 1">
      <a:dk1>
        <a:srgbClr val="000000"/>
      </a:dk1>
      <a:lt1>
        <a:srgbClr val="D1D8F1"/>
      </a:lt1>
      <a:dk2>
        <a:srgbClr val="000000"/>
      </a:dk2>
      <a:lt2>
        <a:srgbClr val="7B5EA7"/>
      </a:lt2>
      <a:accent1>
        <a:srgbClr val="667DD1"/>
      </a:accent1>
      <a:accent2>
        <a:srgbClr val="F10273"/>
      </a:accent2>
      <a:accent3>
        <a:srgbClr val="E5E9F7"/>
      </a:accent3>
      <a:accent4>
        <a:srgbClr val="000000"/>
      </a:accent4>
      <a:accent5>
        <a:srgbClr val="B8BFE5"/>
      </a:accent5>
      <a:accent6>
        <a:srgbClr val="DA0268"/>
      </a:accent6>
      <a:hlink>
        <a:srgbClr val="A6A36F"/>
      </a:hlink>
      <a:folHlink>
        <a:srgbClr val="FFE600"/>
      </a:folHlink>
    </a:clrScheme>
    <a:fontScheme name="Kantoorthem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Kantoorthema 1">
        <a:dk1>
          <a:srgbClr val="000000"/>
        </a:dk1>
        <a:lt1>
          <a:srgbClr val="D1D8F1"/>
        </a:lt1>
        <a:dk2>
          <a:srgbClr val="000000"/>
        </a:dk2>
        <a:lt2>
          <a:srgbClr val="7B5EA7"/>
        </a:lt2>
        <a:accent1>
          <a:srgbClr val="667DD1"/>
        </a:accent1>
        <a:accent2>
          <a:srgbClr val="F10273"/>
        </a:accent2>
        <a:accent3>
          <a:srgbClr val="E5E9F7"/>
        </a:accent3>
        <a:accent4>
          <a:srgbClr val="000000"/>
        </a:accent4>
        <a:accent5>
          <a:srgbClr val="B8BFE5"/>
        </a:accent5>
        <a:accent6>
          <a:srgbClr val="DA0268"/>
        </a:accent6>
        <a:hlink>
          <a:srgbClr val="A6A36F"/>
        </a:hlink>
        <a:folHlink>
          <a:srgbClr val="FFE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toorthema 2">
        <a:dk1>
          <a:srgbClr val="000000"/>
        </a:dk1>
        <a:lt1>
          <a:srgbClr val="DDDDDD"/>
        </a:lt1>
        <a:dk2>
          <a:srgbClr val="000000"/>
        </a:dk2>
        <a:lt2>
          <a:srgbClr val="292929"/>
        </a:lt2>
        <a:accent1>
          <a:srgbClr val="4D4D4D"/>
        </a:accent1>
        <a:accent2>
          <a:srgbClr val="C0C0C0"/>
        </a:accent2>
        <a:accent3>
          <a:srgbClr val="EBEBEB"/>
        </a:accent3>
        <a:accent4>
          <a:srgbClr val="000000"/>
        </a:accent4>
        <a:accent5>
          <a:srgbClr val="B2B2B2"/>
        </a:accent5>
        <a:accent6>
          <a:srgbClr val="AEAEAE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40</TotalTime>
  <Words>140</Words>
  <Application>Microsoft Office PowerPoint</Application>
  <PresentationFormat>Diavoorstelling (4:3)</PresentationFormat>
  <Paragraphs>51</Paragraphs>
  <Slides>7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9" baseType="lpstr">
      <vt:lpstr>Arial</vt:lpstr>
      <vt:lpstr>blank</vt:lpstr>
      <vt:lpstr>Zwolle!</vt:lpstr>
      <vt:lpstr>PowerPoint-presentatie</vt:lpstr>
      <vt:lpstr>PowerPoint-presentatie</vt:lpstr>
      <vt:lpstr>PowerPoint-presentatie</vt:lpstr>
      <vt:lpstr>PowerPoint-presentatie</vt:lpstr>
      <vt:lpstr>Natuurlijk integraal, maar bovenal multidisciplinair </vt:lpstr>
      <vt:lpstr>PowerPoint-presentatie</vt:lpstr>
    </vt:vector>
  </TitlesOfParts>
  <Company>Gemeente Zwolle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Vedder, Arjen</dc:creator>
  <cp:lastModifiedBy>Felix, Bob</cp:lastModifiedBy>
  <cp:revision>4</cp:revision>
  <cp:lastPrinted>2002-11-07T13:25:49Z</cp:lastPrinted>
  <dcterms:created xsi:type="dcterms:W3CDTF">2020-11-03T08:11:07Z</dcterms:created>
  <dcterms:modified xsi:type="dcterms:W3CDTF">2020-11-03T12:07:16Z</dcterms:modified>
</cp:coreProperties>
</file>