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useo Sans 300"/>
        <a:ea typeface="Museo Sans 300"/>
        <a:cs typeface="Museo Sans 300"/>
        <a:sym typeface="Museo Sans 300"/>
      </a:defRPr>
    </a:lvl1pPr>
    <a:lvl2pPr marL="0" marR="0" indent="457200" algn="ctr"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useo Sans 300"/>
        <a:ea typeface="Museo Sans 300"/>
        <a:cs typeface="Museo Sans 300"/>
        <a:sym typeface="Museo Sans 300"/>
      </a:defRPr>
    </a:lvl2pPr>
    <a:lvl3pPr marL="0" marR="0" indent="914400" algn="ctr"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useo Sans 300"/>
        <a:ea typeface="Museo Sans 300"/>
        <a:cs typeface="Museo Sans 300"/>
        <a:sym typeface="Museo Sans 300"/>
      </a:defRPr>
    </a:lvl3pPr>
    <a:lvl4pPr marL="0" marR="0" indent="1371600" algn="ctr"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useo Sans 300"/>
        <a:ea typeface="Museo Sans 300"/>
        <a:cs typeface="Museo Sans 300"/>
        <a:sym typeface="Museo Sans 300"/>
      </a:defRPr>
    </a:lvl4pPr>
    <a:lvl5pPr marL="0" marR="0" indent="1828800" algn="ctr"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useo Sans 300"/>
        <a:ea typeface="Museo Sans 300"/>
        <a:cs typeface="Museo Sans 300"/>
        <a:sym typeface="Museo Sans 300"/>
      </a:defRPr>
    </a:lvl5pPr>
    <a:lvl6pPr marL="0" marR="0" indent="2286000" algn="ctr"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useo Sans 300"/>
        <a:ea typeface="Museo Sans 300"/>
        <a:cs typeface="Museo Sans 300"/>
        <a:sym typeface="Museo Sans 300"/>
      </a:defRPr>
    </a:lvl6pPr>
    <a:lvl7pPr marL="0" marR="0" indent="2743200" algn="ctr"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useo Sans 300"/>
        <a:ea typeface="Museo Sans 300"/>
        <a:cs typeface="Museo Sans 300"/>
        <a:sym typeface="Museo Sans 300"/>
      </a:defRPr>
    </a:lvl7pPr>
    <a:lvl8pPr marL="0" marR="0" indent="3200400" algn="ctr"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useo Sans 300"/>
        <a:ea typeface="Museo Sans 300"/>
        <a:cs typeface="Museo Sans 300"/>
        <a:sym typeface="Museo Sans 300"/>
      </a:defRPr>
    </a:lvl8pPr>
    <a:lvl9pPr marL="0" marR="0" indent="3657600" algn="ctr"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useo Sans 300"/>
        <a:ea typeface="Museo Sans 300"/>
        <a:cs typeface="Museo Sans 300"/>
        <a:sym typeface="Museo Sans 30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snapToObjects="1">
      <p:cViewPr varScale="1">
        <p:scale>
          <a:sx n="121" d="100"/>
          <a:sy n="121" d="100"/>
        </p:scale>
        <p:origin x="74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8" name="Shape 208"/>
          <p:cNvSpPr>
            <a:spLocks noGrp="1" noRot="1" noChangeAspect="1"/>
          </p:cNvSpPr>
          <p:nvPr>
            <p:ph type="sldImg"/>
          </p:nvPr>
        </p:nvSpPr>
        <p:spPr>
          <a:xfrm>
            <a:off x="1143000" y="685800"/>
            <a:ext cx="4572000" cy="3429000"/>
          </a:xfrm>
          <a:prstGeom prst="rect">
            <a:avLst/>
          </a:prstGeom>
        </p:spPr>
        <p:txBody>
          <a:bodyPr/>
          <a:lstStyle/>
          <a:p>
            <a:endParaRPr/>
          </a:p>
        </p:txBody>
      </p:sp>
      <p:sp>
        <p:nvSpPr>
          <p:cNvPr id="209" name="Shape 20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2000">
        <a:latin typeface="+mn-lt"/>
        <a:ea typeface="+mn-ea"/>
        <a:cs typeface="+mn-cs"/>
        <a:sym typeface="Arial"/>
      </a:defRPr>
    </a:lvl1pPr>
    <a:lvl2pPr indent="228600" latinLnBrk="0">
      <a:defRPr sz="2000">
        <a:latin typeface="+mn-lt"/>
        <a:ea typeface="+mn-ea"/>
        <a:cs typeface="+mn-cs"/>
        <a:sym typeface="Arial"/>
      </a:defRPr>
    </a:lvl2pPr>
    <a:lvl3pPr indent="457200" latinLnBrk="0">
      <a:defRPr sz="2000">
        <a:latin typeface="+mn-lt"/>
        <a:ea typeface="+mn-ea"/>
        <a:cs typeface="+mn-cs"/>
        <a:sym typeface="Arial"/>
      </a:defRPr>
    </a:lvl3pPr>
    <a:lvl4pPr indent="685800" latinLnBrk="0">
      <a:defRPr sz="2000">
        <a:latin typeface="+mn-lt"/>
        <a:ea typeface="+mn-ea"/>
        <a:cs typeface="+mn-cs"/>
        <a:sym typeface="Arial"/>
      </a:defRPr>
    </a:lvl4pPr>
    <a:lvl5pPr indent="914400" latinLnBrk="0">
      <a:defRPr sz="2000">
        <a:latin typeface="+mn-lt"/>
        <a:ea typeface="+mn-ea"/>
        <a:cs typeface="+mn-cs"/>
        <a:sym typeface="Arial"/>
      </a:defRPr>
    </a:lvl5pPr>
    <a:lvl6pPr indent="1143000" latinLnBrk="0">
      <a:defRPr sz="2000">
        <a:latin typeface="+mn-lt"/>
        <a:ea typeface="+mn-ea"/>
        <a:cs typeface="+mn-cs"/>
        <a:sym typeface="Arial"/>
      </a:defRPr>
    </a:lvl6pPr>
    <a:lvl7pPr indent="1371600" latinLnBrk="0">
      <a:defRPr sz="2000">
        <a:latin typeface="+mn-lt"/>
        <a:ea typeface="+mn-ea"/>
        <a:cs typeface="+mn-cs"/>
        <a:sym typeface="Arial"/>
      </a:defRPr>
    </a:lvl7pPr>
    <a:lvl8pPr indent="1600200" latinLnBrk="0">
      <a:defRPr sz="2000">
        <a:latin typeface="+mn-lt"/>
        <a:ea typeface="+mn-ea"/>
        <a:cs typeface="+mn-cs"/>
        <a:sym typeface="Arial"/>
      </a:defRPr>
    </a:lvl8pPr>
    <a:lvl9pPr indent="1828800" latinLnBrk="0">
      <a:defRPr sz="2000">
        <a:latin typeface="+mn-lt"/>
        <a:ea typeface="+mn-ea"/>
        <a:cs typeface="+mn-cs"/>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Shape 223"/>
          <p:cNvSpPr>
            <a:spLocks noGrp="1" noRot="1" noChangeAspect="1"/>
          </p:cNvSpPr>
          <p:nvPr>
            <p:ph type="sldImg"/>
          </p:nvPr>
        </p:nvSpPr>
        <p:spPr>
          <a:xfrm>
            <a:off x="381000" y="685800"/>
            <a:ext cx="6096000" cy="3429000"/>
          </a:xfrm>
          <a:prstGeom prst="rect">
            <a:avLst/>
          </a:prstGeom>
        </p:spPr>
        <p:txBody>
          <a:bodyPr/>
          <a:lstStyle/>
          <a:p>
            <a:endParaRPr/>
          </a:p>
        </p:txBody>
      </p:sp>
      <p:sp>
        <p:nvSpPr>
          <p:cNvPr id="224" name="Shape 224"/>
          <p:cNvSpPr>
            <a:spLocks noGrp="1"/>
          </p:cNvSpPr>
          <p:nvPr>
            <p:ph type="body" sz="quarter" idx="1"/>
          </p:nvPr>
        </p:nvSpPr>
        <p:spPr>
          <a:prstGeom prst="rect">
            <a:avLst/>
          </a:prstGeom>
        </p:spPr>
        <p:txBody>
          <a:bodyPr/>
          <a:lstStyle/>
          <a:p>
            <a:r>
              <a:t>Gegevens over geparkeerde fietsen zijn waardevol voor overheden en voor fietsers zelf. Welke stallingen raken wanneer vol? Waar kan ik m’n fiets nog kwijt? Om parkeervraagstukken te beantwoorden die over meer dan een enkele stalling gaan, heeft CROW-Fietsberaad de datastandaard fietsparkeren ontwikkeld.</a:t>
            </a:r>
          </a:p>
          <a:p>
            <a:r>
              <a:t> </a:t>
            </a:r>
          </a:p>
          <a:p>
            <a:r>
              <a:t>Deze eerste versie van de datastandaard, vrij beschikbaar op GitHub</a:t>
            </a:r>
          </a:p>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Shape 233"/>
          <p:cNvSpPr>
            <a:spLocks noGrp="1" noRot="1" noChangeAspect="1"/>
          </p:cNvSpPr>
          <p:nvPr>
            <p:ph type="sldImg"/>
          </p:nvPr>
        </p:nvSpPr>
        <p:spPr>
          <a:xfrm>
            <a:off x="381000" y="685800"/>
            <a:ext cx="6096000" cy="3429000"/>
          </a:xfrm>
          <a:prstGeom prst="rect">
            <a:avLst/>
          </a:prstGeom>
        </p:spPr>
        <p:txBody>
          <a:bodyPr/>
          <a:lstStyle/>
          <a:p>
            <a:endParaRPr/>
          </a:p>
        </p:txBody>
      </p:sp>
      <p:sp>
        <p:nvSpPr>
          <p:cNvPr id="234" name="Shape 234"/>
          <p:cNvSpPr>
            <a:spLocks noGrp="1"/>
          </p:cNvSpPr>
          <p:nvPr>
            <p:ph type="body" sz="quarter" idx="1"/>
          </p:nvPr>
        </p:nvSpPr>
        <p:spPr>
          <a:prstGeom prst="rect">
            <a:avLst/>
          </a:prstGeom>
        </p:spPr>
        <p:txBody>
          <a:bodyPr/>
          <a:lstStyle/>
          <a:p>
            <a:r>
              <a:t>Deze eerste versie van de datastandaard, vrij beschikbaar op GitHub, beschrijft de aanvraag- en antwoord-structuur van drie API’s:</a:t>
            </a:r>
          </a:p>
          <a:p>
            <a:r>
              <a:t> </a:t>
            </a:r>
          </a:p>
          <a:p>
            <a:r>
              <a:t>- Van exploitant naar dataportaal;</a:t>
            </a:r>
          </a:p>
          <a:p>
            <a:r>
              <a:t>- Van dataportaal naar monitorings- en analysetool;</a:t>
            </a:r>
          </a:p>
          <a:p>
            <a:r>
              <a:t>- Van dataportaal naar consumenten- en MaaS-toepassingen.</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elblad wit">
    <p:spTree>
      <p:nvGrpSpPr>
        <p:cNvPr id="1" name=""/>
        <p:cNvGrpSpPr/>
        <p:nvPr/>
      </p:nvGrpSpPr>
      <p:grpSpPr>
        <a:xfrm>
          <a:off x="0" y="0"/>
          <a:ext cx="0" cy="0"/>
          <a:chOff x="0" y="0"/>
          <a:chExt cx="0" cy="0"/>
        </a:xfrm>
      </p:grpSpPr>
      <p:pic>
        <p:nvPicPr>
          <p:cNvPr id="12" name="Afbeelding 2" descr="Afbeelding 2"/>
          <p:cNvPicPr>
            <a:picLocks noChangeAspect="1"/>
          </p:cNvPicPr>
          <p:nvPr/>
        </p:nvPicPr>
        <p:blipFill>
          <a:blip r:embed="rId2"/>
          <a:srcRect r="75740"/>
          <a:stretch>
            <a:fillRect/>
          </a:stretch>
        </p:blipFill>
        <p:spPr>
          <a:xfrm>
            <a:off x="1460120" y="21475"/>
            <a:ext cx="1909330" cy="6683322"/>
          </a:xfrm>
          <a:prstGeom prst="rect">
            <a:avLst/>
          </a:prstGeom>
          <a:ln w="12700">
            <a:miter lim="400000"/>
          </a:ln>
        </p:spPr>
      </p:pic>
      <p:pic>
        <p:nvPicPr>
          <p:cNvPr id="13" name="Afbeelding 1" descr="Afbeelding 1"/>
          <p:cNvPicPr>
            <a:picLocks noChangeAspect="1"/>
          </p:cNvPicPr>
          <p:nvPr/>
        </p:nvPicPr>
        <p:blipFill>
          <a:blip r:embed="rId3"/>
          <a:stretch>
            <a:fillRect/>
          </a:stretch>
        </p:blipFill>
        <p:spPr>
          <a:xfrm>
            <a:off x="9865894" y="5747511"/>
            <a:ext cx="1985211" cy="593922"/>
          </a:xfrm>
          <a:prstGeom prst="rect">
            <a:avLst/>
          </a:prstGeom>
          <a:ln w="12700">
            <a:miter lim="400000"/>
          </a:ln>
        </p:spPr>
      </p:pic>
      <p:sp>
        <p:nvSpPr>
          <p:cNvPr id="14" name="Titeltekst"/>
          <p:cNvSpPr txBox="1">
            <a:spLocks noGrp="1"/>
          </p:cNvSpPr>
          <p:nvPr>
            <p:ph type="title"/>
          </p:nvPr>
        </p:nvSpPr>
        <p:spPr>
          <a:xfrm>
            <a:off x="3711971" y="92075"/>
            <a:ext cx="7870429" cy="1508125"/>
          </a:xfrm>
          <a:prstGeom prst="rect">
            <a:avLst/>
          </a:prstGeom>
        </p:spPr>
        <p:txBody>
          <a:bodyPr/>
          <a:lstStyle/>
          <a:p>
            <a:r>
              <a:t>Titeltekst</a:t>
            </a:r>
          </a:p>
        </p:txBody>
      </p:sp>
      <p:sp>
        <p:nvSpPr>
          <p:cNvPr id="15" name="Hoofdtekst - niveau één…"/>
          <p:cNvSpPr txBox="1">
            <a:spLocks noGrp="1"/>
          </p:cNvSpPr>
          <p:nvPr>
            <p:ph type="body" idx="1"/>
          </p:nvPr>
        </p:nvSpPr>
        <p:spPr>
          <a:xfrm>
            <a:off x="3711971" y="1600200"/>
            <a:ext cx="7870429" cy="5257800"/>
          </a:xfrm>
          <a:prstGeom prst="rect">
            <a:avLst/>
          </a:prstGeom>
        </p:spPr>
        <p:txBody>
          <a:bodyPr/>
          <a:lstStyle/>
          <a:p>
            <a:r>
              <a:t>Hoofdtekst - niveau één</a:t>
            </a:r>
          </a:p>
          <a:p>
            <a:pPr lvl="1"/>
            <a:r>
              <a:t>Hoofdtekst - niveau twee</a:t>
            </a:r>
          </a:p>
          <a:p>
            <a:pPr lvl="2"/>
            <a:r>
              <a:t>Hoofdtekst - niveau drie</a:t>
            </a:r>
          </a:p>
          <a:p>
            <a:pPr lvl="3"/>
            <a:r>
              <a:t>Hoofdtekst - niveau vier</a:t>
            </a:r>
          </a:p>
          <a:p>
            <a:pPr lvl="4"/>
            <a:r>
              <a:t>Hoofdtekst - niveau vijf</a:t>
            </a:r>
          </a:p>
        </p:txBody>
      </p:sp>
      <p:sp>
        <p:nvSpPr>
          <p:cNvPr id="16" name="Dia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ekst, afb. (groot)">
    <p:spTree>
      <p:nvGrpSpPr>
        <p:cNvPr id="1" name=""/>
        <p:cNvGrpSpPr/>
        <p:nvPr/>
      </p:nvGrpSpPr>
      <p:grpSpPr>
        <a:xfrm>
          <a:off x="0" y="0"/>
          <a:ext cx="0" cy="0"/>
          <a:chOff x="0" y="0"/>
          <a:chExt cx="0" cy="0"/>
        </a:xfrm>
      </p:grpSpPr>
      <p:sp>
        <p:nvSpPr>
          <p:cNvPr id="122" name="Afbeelding 2"/>
          <p:cNvSpPr>
            <a:spLocks noGrp="1"/>
          </p:cNvSpPr>
          <p:nvPr>
            <p:ph type="pic" idx="21"/>
          </p:nvPr>
        </p:nvSpPr>
        <p:spPr>
          <a:xfrm>
            <a:off x="-3885494" y="0"/>
            <a:ext cx="12192076" cy="6858000"/>
          </a:xfrm>
          <a:prstGeom prst="rect">
            <a:avLst/>
          </a:prstGeom>
        </p:spPr>
        <p:txBody>
          <a:bodyPr lIns="91439" rIns="91439">
            <a:noAutofit/>
          </a:bodyPr>
          <a:lstStyle/>
          <a:p>
            <a:endParaRPr/>
          </a:p>
        </p:txBody>
      </p:sp>
      <p:sp>
        <p:nvSpPr>
          <p:cNvPr id="123" name="Rechthoek 15"/>
          <p:cNvSpPr/>
          <p:nvPr/>
        </p:nvSpPr>
        <p:spPr>
          <a:xfrm>
            <a:off x="8304251" y="0"/>
            <a:ext cx="3904525" cy="6858000"/>
          </a:xfrm>
          <a:prstGeom prst="rect">
            <a:avLst/>
          </a:prstGeom>
          <a:solidFill>
            <a:srgbClr val="ECECEC"/>
          </a:solidFill>
          <a:ln w="12700">
            <a:miter lim="400000"/>
          </a:ln>
        </p:spPr>
        <p:txBody>
          <a:bodyPr lIns="45719" rIns="45719" anchor="ctr"/>
          <a:lstStyle/>
          <a:p>
            <a:pPr>
              <a:defRPr>
                <a:solidFill>
                  <a:srgbClr val="FFFFFF"/>
                </a:solidFill>
              </a:defRPr>
            </a:pPr>
            <a:endParaRPr/>
          </a:p>
        </p:txBody>
      </p:sp>
      <p:sp>
        <p:nvSpPr>
          <p:cNvPr id="124" name="Vorm"/>
          <p:cNvSpPr/>
          <p:nvPr/>
        </p:nvSpPr>
        <p:spPr>
          <a:xfrm>
            <a:off x="-33437" y="-39577"/>
            <a:ext cx="12320515" cy="1517661"/>
          </a:xfrm>
          <a:custGeom>
            <a:avLst/>
            <a:gdLst/>
            <a:ahLst/>
            <a:cxnLst>
              <a:cxn ang="0">
                <a:pos x="wd2" y="hd2"/>
              </a:cxn>
              <a:cxn ang="5400000">
                <a:pos x="wd2" y="hd2"/>
              </a:cxn>
              <a:cxn ang="10800000">
                <a:pos x="wd2" y="hd2"/>
              </a:cxn>
              <a:cxn ang="16200000">
                <a:pos x="wd2" y="hd2"/>
              </a:cxn>
            </a:cxnLst>
            <a:rect l="0" t="0" r="r" b="b"/>
            <a:pathLst>
              <a:path w="21600" h="21600" extrusionOk="0">
                <a:moveTo>
                  <a:pt x="0" y="8853"/>
                </a:moveTo>
                <a:lnTo>
                  <a:pt x="2666" y="9003"/>
                </a:lnTo>
                <a:cubicBezTo>
                  <a:pt x="2529" y="10450"/>
                  <a:pt x="2421" y="12062"/>
                  <a:pt x="2346" y="13781"/>
                </a:cubicBezTo>
                <a:cubicBezTo>
                  <a:pt x="2237" y="16286"/>
                  <a:pt x="2199" y="18960"/>
                  <a:pt x="2236" y="21600"/>
                </a:cubicBezTo>
                <a:cubicBezTo>
                  <a:pt x="2423" y="19431"/>
                  <a:pt x="2663" y="17597"/>
                  <a:pt x="2941" y="16212"/>
                </a:cubicBezTo>
                <a:cubicBezTo>
                  <a:pt x="3220" y="14820"/>
                  <a:pt x="3532" y="13912"/>
                  <a:pt x="3857" y="13545"/>
                </a:cubicBezTo>
                <a:lnTo>
                  <a:pt x="21587" y="13578"/>
                </a:lnTo>
                <a:lnTo>
                  <a:pt x="21600" y="0"/>
                </a:lnTo>
                <a:lnTo>
                  <a:pt x="0" y="184"/>
                </a:lnTo>
                <a:lnTo>
                  <a:pt x="0" y="8853"/>
                </a:lnTo>
                <a:close/>
              </a:path>
            </a:pathLst>
          </a:custGeom>
          <a:solidFill>
            <a:srgbClr val="FFFFFF"/>
          </a:solidFill>
          <a:ln w="12700">
            <a:miter lim="400000"/>
          </a:ln>
          <a:effectLst>
            <a:outerShdw blurRad="38100" dist="20000" dir="5400000" rotWithShape="0">
              <a:srgbClr val="000000">
                <a:alpha val="38000"/>
              </a:srgbClr>
            </a:outerShdw>
          </a:effectLst>
        </p:spPr>
        <p:txBody>
          <a:bodyPr lIns="45719" rIns="45719"/>
          <a:lstStyle/>
          <a:p>
            <a:pPr algn="l"/>
            <a:endParaRPr/>
          </a:p>
        </p:txBody>
      </p:sp>
      <p:sp>
        <p:nvSpPr>
          <p:cNvPr id="125" name="Hoofdtekst - niveau één…"/>
          <p:cNvSpPr txBox="1">
            <a:spLocks noGrp="1"/>
          </p:cNvSpPr>
          <p:nvPr>
            <p:ph type="body" sz="quarter" idx="1" hasCustomPrompt="1"/>
          </p:nvPr>
        </p:nvSpPr>
        <p:spPr>
          <a:xfrm>
            <a:off x="8560592" y="1609986"/>
            <a:ext cx="3394184" cy="4411402"/>
          </a:xfrm>
          <a:prstGeom prst="rect">
            <a:avLst/>
          </a:prstGeom>
        </p:spPr>
        <p:txBody>
          <a:bodyPr/>
          <a:lstStyle>
            <a:lvl2pPr marL="349250"/>
            <a:lvl3pPr marL="539750" indent="-349250"/>
            <a:lvl4pPr marL="730250" indent="-349250"/>
            <a:lvl5pPr marL="920750" indent="-349250"/>
          </a:lstStyle>
          <a:p>
            <a:r>
              <a:t>Bullets</a:t>
            </a:r>
          </a:p>
          <a:p>
            <a:pPr lvl="1"/>
            <a:endParaRPr/>
          </a:p>
          <a:p>
            <a:pPr lvl="2"/>
            <a:endParaRPr/>
          </a:p>
          <a:p>
            <a:pPr lvl="3"/>
            <a:endParaRPr/>
          </a:p>
          <a:p>
            <a:pPr lvl="4"/>
            <a:endParaRPr/>
          </a:p>
        </p:txBody>
      </p:sp>
      <p:pic>
        <p:nvPicPr>
          <p:cNvPr id="126" name="Afbeelding 12" descr="Afbeelding 12"/>
          <p:cNvPicPr>
            <a:picLocks noChangeAspect="1"/>
          </p:cNvPicPr>
          <p:nvPr/>
        </p:nvPicPr>
        <p:blipFill>
          <a:blip r:embed="rId2"/>
          <a:stretch>
            <a:fillRect/>
          </a:stretch>
        </p:blipFill>
        <p:spPr>
          <a:xfrm>
            <a:off x="11045841" y="6425410"/>
            <a:ext cx="999112" cy="298908"/>
          </a:xfrm>
          <a:prstGeom prst="rect">
            <a:avLst/>
          </a:prstGeom>
          <a:ln w="12700">
            <a:miter lim="400000"/>
          </a:ln>
        </p:spPr>
      </p:pic>
      <p:sp>
        <p:nvSpPr>
          <p:cNvPr id="127" name="Tekststijl van het model bewerken"/>
          <p:cNvSpPr txBox="1">
            <a:spLocks noGrp="1"/>
          </p:cNvSpPr>
          <p:nvPr>
            <p:ph type="title" hasCustomPrompt="1"/>
          </p:nvPr>
        </p:nvSpPr>
        <p:spPr>
          <a:xfrm>
            <a:off x="2086980" y="20870"/>
            <a:ext cx="9939116" cy="780372"/>
          </a:xfrm>
          <a:prstGeom prst="rect">
            <a:avLst/>
          </a:prstGeom>
        </p:spPr>
        <p:txBody>
          <a:bodyPr lIns="89999" tIns="89999" rIns="89999" bIns="89999" anchor="b"/>
          <a:lstStyle/>
          <a:p>
            <a:r>
              <a:t>Tekststijl van het model bewerken</a:t>
            </a:r>
          </a:p>
        </p:txBody>
      </p:sp>
      <p:sp>
        <p:nvSpPr>
          <p:cNvPr id="128" name="Dia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ekst, afb. rechts">
    <p:spTree>
      <p:nvGrpSpPr>
        <p:cNvPr id="1" name=""/>
        <p:cNvGrpSpPr/>
        <p:nvPr/>
      </p:nvGrpSpPr>
      <p:grpSpPr>
        <a:xfrm>
          <a:off x="0" y="0"/>
          <a:ext cx="0" cy="0"/>
          <a:chOff x="0" y="0"/>
          <a:chExt cx="0" cy="0"/>
        </a:xfrm>
      </p:grpSpPr>
      <p:sp>
        <p:nvSpPr>
          <p:cNvPr id="135" name="Rechthoek 15"/>
          <p:cNvSpPr/>
          <p:nvPr/>
        </p:nvSpPr>
        <p:spPr>
          <a:xfrm>
            <a:off x="-1" y="0"/>
            <a:ext cx="5355937" cy="6858001"/>
          </a:xfrm>
          <a:prstGeom prst="rect">
            <a:avLst/>
          </a:prstGeom>
          <a:solidFill>
            <a:srgbClr val="ECECEC"/>
          </a:solidFill>
          <a:ln w="12700">
            <a:miter lim="400000"/>
          </a:ln>
        </p:spPr>
        <p:txBody>
          <a:bodyPr lIns="45719" rIns="45719" anchor="ctr"/>
          <a:lstStyle/>
          <a:p>
            <a:pPr>
              <a:defRPr>
                <a:solidFill>
                  <a:srgbClr val="FFFFFF"/>
                </a:solidFill>
              </a:defRPr>
            </a:pPr>
            <a:endParaRPr/>
          </a:p>
        </p:txBody>
      </p:sp>
      <p:sp>
        <p:nvSpPr>
          <p:cNvPr id="136" name="Afbeelding 2"/>
          <p:cNvSpPr>
            <a:spLocks noGrp="1"/>
          </p:cNvSpPr>
          <p:nvPr>
            <p:ph type="pic" idx="21"/>
          </p:nvPr>
        </p:nvSpPr>
        <p:spPr>
          <a:xfrm>
            <a:off x="1308042" y="544289"/>
            <a:ext cx="11224444" cy="6313712"/>
          </a:xfrm>
          <a:prstGeom prst="rect">
            <a:avLst/>
          </a:prstGeom>
        </p:spPr>
        <p:txBody>
          <a:bodyPr lIns="91439" rIns="91439">
            <a:noAutofit/>
          </a:bodyPr>
          <a:lstStyle/>
          <a:p>
            <a:endParaRPr/>
          </a:p>
        </p:txBody>
      </p:sp>
      <p:pic>
        <p:nvPicPr>
          <p:cNvPr id="137" name="Afbeelding 14" descr="Afbeelding 14"/>
          <p:cNvPicPr>
            <a:picLocks noChangeAspect="1"/>
          </p:cNvPicPr>
          <p:nvPr/>
        </p:nvPicPr>
        <p:blipFill>
          <a:blip r:embed="rId2"/>
          <a:srcRect r="19945"/>
          <a:stretch>
            <a:fillRect/>
          </a:stretch>
        </p:blipFill>
        <p:spPr>
          <a:xfrm>
            <a:off x="10694443" y="6236368"/>
            <a:ext cx="1497558" cy="621633"/>
          </a:xfrm>
          <a:prstGeom prst="rect">
            <a:avLst/>
          </a:prstGeom>
          <a:ln w="12700">
            <a:miter lim="400000"/>
          </a:ln>
        </p:spPr>
      </p:pic>
      <p:sp>
        <p:nvSpPr>
          <p:cNvPr id="138" name="Hoofdtekst - niveau één…"/>
          <p:cNvSpPr txBox="1">
            <a:spLocks noGrp="1"/>
          </p:cNvSpPr>
          <p:nvPr>
            <p:ph type="body" sz="half" idx="1" hasCustomPrompt="1"/>
          </p:nvPr>
        </p:nvSpPr>
        <p:spPr>
          <a:xfrm>
            <a:off x="259160" y="2093455"/>
            <a:ext cx="4826001" cy="3927933"/>
          </a:xfrm>
          <a:prstGeom prst="rect">
            <a:avLst/>
          </a:prstGeom>
        </p:spPr>
        <p:txBody>
          <a:bodyPr/>
          <a:lstStyle>
            <a:lvl2pPr marL="349250"/>
            <a:lvl3pPr marL="539750" indent="-349250"/>
            <a:lvl4pPr marL="730250" indent="-349250"/>
            <a:lvl5pPr marL="920750" indent="-349250"/>
          </a:lstStyle>
          <a:p>
            <a:r>
              <a:t>Platte tekst</a:t>
            </a:r>
          </a:p>
          <a:p>
            <a:pPr lvl="1"/>
            <a:endParaRPr/>
          </a:p>
          <a:p>
            <a:pPr lvl="2"/>
            <a:endParaRPr/>
          </a:p>
          <a:p>
            <a:pPr lvl="3"/>
            <a:endParaRPr/>
          </a:p>
          <a:p>
            <a:pPr lvl="4"/>
            <a:endParaRPr/>
          </a:p>
        </p:txBody>
      </p:sp>
      <p:sp>
        <p:nvSpPr>
          <p:cNvPr id="139" name="Hoofdstuk"/>
          <p:cNvSpPr txBox="1">
            <a:spLocks noGrp="1"/>
          </p:cNvSpPr>
          <p:nvPr>
            <p:ph type="title" hasCustomPrompt="1"/>
          </p:nvPr>
        </p:nvSpPr>
        <p:spPr>
          <a:xfrm>
            <a:off x="259160" y="1062424"/>
            <a:ext cx="4826001" cy="1031033"/>
          </a:xfrm>
          <a:prstGeom prst="rect">
            <a:avLst/>
          </a:prstGeom>
        </p:spPr>
        <p:txBody>
          <a:bodyPr lIns="50800" tIns="50800" rIns="50800" bIns="50800" anchor="b"/>
          <a:lstStyle/>
          <a:p>
            <a:r>
              <a:t>Hoofdstuk</a:t>
            </a:r>
          </a:p>
        </p:txBody>
      </p:sp>
      <p:sp>
        <p:nvSpPr>
          <p:cNvPr id="140" name="Vorm"/>
          <p:cNvSpPr/>
          <p:nvPr/>
        </p:nvSpPr>
        <p:spPr>
          <a:xfrm>
            <a:off x="-33437" y="-39577"/>
            <a:ext cx="12320515" cy="1517661"/>
          </a:xfrm>
          <a:custGeom>
            <a:avLst/>
            <a:gdLst/>
            <a:ahLst/>
            <a:cxnLst>
              <a:cxn ang="0">
                <a:pos x="wd2" y="hd2"/>
              </a:cxn>
              <a:cxn ang="5400000">
                <a:pos x="wd2" y="hd2"/>
              </a:cxn>
              <a:cxn ang="10800000">
                <a:pos x="wd2" y="hd2"/>
              </a:cxn>
              <a:cxn ang="16200000">
                <a:pos x="wd2" y="hd2"/>
              </a:cxn>
            </a:cxnLst>
            <a:rect l="0" t="0" r="r" b="b"/>
            <a:pathLst>
              <a:path w="21600" h="21600" extrusionOk="0">
                <a:moveTo>
                  <a:pt x="0" y="8853"/>
                </a:moveTo>
                <a:lnTo>
                  <a:pt x="2666" y="9003"/>
                </a:lnTo>
                <a:cubicBezTo>
                  <a:pt x="2529" y="10450"/>
                  <a:pt x="2421" y="12062"/>
                  <a:pt x="2346" y="13781"/>
                </a:cubicBezTo>
                <a:cubicBezTo>
                  <a:pt x="2237" y="16286"/>
                  <a:pt x="2199" y="18960"/>
                  <a:pt x="2236" y="21600"/>
                </a:cubicBezTo>
                <a:cubicBezTo>
                  <a:pt x="2423" y="19431"/>
                  <a:pt x="2663" y="17597"/>
                  <a:pt x="2941" y="16212"/>
                </a:cubicBezTo>
                <a:cubicBezTo>
                  <a:pt x="3220" y="14820"/>
                  <a:pt x="3532" y="13912"/>
                  <a:pt x="3857" y="13545"/>
                </a:cubicBezTo>
                <a:lnTo>
                  <a:pt x="21587" y="13578"/>
                </a:lnTo>
                <a:lnTo>
                  <a:pt x="21600" y="0"/>
                </a:lnTo>
                <a:lnTo>
                  <a:pt x="0" y="184"/>
                </a:lnTo>
                <a:lnTo>
                  <a:pt x="0" y="8853"/>
                </a:lnTo>
                <a:close/>
              </a:path>
            </a:pathLst>
          </a:custGeom>
          <a:solidFill>
            <a:srgbClr val="FFFFFF"/>
          </a:solidFill>
          <a:ln w="12700">
            <a:miter lim="400000"/>
          </a:ln>
          <a:effectLst>
            <a:outerShdw blurRad="38100" dist="20000" dir="5400000" rotWithShape="0">
              <a:srgbClr val="000000">
                <a:alpha val="38000"/>
              </a:srgbClr>
            </a:outerShdw>
          </a:effectLst>
        </p:spPr>
        <p:txBody>
          <a:bodyPr lIns="45719" rIns="45719"/>
          <a:lstStyle/>
          <a:p>
            <a:pPr algn="l"/>
            <a:endParaRPr/>
          </a:p>
        </p:txBody>
      </p:sp>
      <p:sp>
        <p:nvSpPr>
          <p:cNvPr id="141" name="Tijdelijke aanduiding voor tekst 4"/>
          <p:cNvSpPr>
            <a:spLocks noGrp="1"/>
          </p:cNvSpPr>
          <p:nvPr>
            <p:ph type="body" sz="quarter" idx="22"/>
          </p:nvPr>
        </p:nvSpPr>
        <p:spPr>
          <a:xfrm>
            <a:off x="2086980" y="245615"/>
            <a:ext cx="9122358" cy="555626"/>
          </a:xfrm>
          <a:prstGeom prst="rect">
            <a:avLst/>
          </a:prstGeom>
        </p:spPr>
        <p:txBody>
          <a:bodyPr/>
          <a:lstStyle/>
          <a:p>
            <a:pPr>
              <a:lnSpc>
                <a:spcPct val="100000"/>
              </a:lnSpc>
              <a:buClrTx/>
              <a:buFontTx/>
              <a:defRPr sz="2400" spc="20">
                <a:solidFill>
                  <a:srgbClr val="5F676A"/>
                </a:solidFill>
                <a:latin typeface="Museo Sans 700"/>
                <a:ea typeface="Museo Sans 700"/>
                <a:cs typeface="Museo Sans 700"/>
                <a:sym typeface="Museo Sans 700"/>
              </a:defRPr>
            </a:pPr>
            <a:endParaRPr/>
          </a:p>
        </p:txBody>
      </p:sp>
      <p:pic>
        <p:nvPicPr>
          <p:cNvPr id="142" name="Afbeelding 8" descr="Afbeelding 8"/>
          <p:cNvPicPr>
            <a:picLocks noChangeAspect="1"/>
          </p:cNvPicPr>
          <p:nvPr/>
        </p:nvPicPr>
        <p:blipFill>
          <a:blip r:embed="rId3"/>
          <a:stretch>
            <a:fillRect/>
          </a:stretch>
        </p:blipFill>
        <p:spPr>
          <a:xfrm>
            <a:off x="11045841" y="6425410"/>
            <a:ext cx="999112" cy="298908"/>
          </a:xfrm>
          <a:prstGeom prst="rect">
            <a:avLst/>
          </a:prstGeom>
          <a:ln w="12700">
            <a:miter lim="400000"/>
          </a:ln>
        </p:spPr>
      </p:pic>
      <p:sp>
        <p:nvSpPr>
          <p:cNvPr id="143" name="Dianummer"/>
          <p:cNvSpPr txBox="1">
            <a:spLocks noGrp="1"/>
          </p:cNvSpPr>
          <p:nvPr>
            <p:ph type="sldNum" sz="quarter" idx="2"/>
          </p:nvPr>
        </p:nvSpPr>
        <p:spPr>
          <a:xfrm>
            <a:off x="259160" y="6405547"/>
            <a:ext cx="2413001" cy="269241"/>
          </a:xfrm>
          <a:prstGeom prst="rect">
            <a:avLst/>
          </a:prstGeom>
        </p:spPr>
        <p:txBody>
          <a:bodyPr wrap="square"/>
          <a:lstStyle>
            <a:lvl1pPr algn="l"/>
          </a:lstStyle>
          <a:p>
            <a:fld id="{86CB4B4D-7CA3-9044-876B-883B54F8677D}" type="slidenum">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ekst, afb. (groot) rechts">
    <p:spTree>
      <p:nvGrpSpPr>
        <p:cNvPr id="1" name=""/>
        <p:cNvGrpSpPr/>
        <p:nvPr/>
      </p:nvGrpSpPr>
      <p:grpSpPr>
        <a:xfrm>
          <a:off x="0" y="0"/>
          <a:ext cx="0" cy="0"/>
          <a:chOff x="0" y="0"/>
          <a:chExt cx="0" cy="0"/>
        </a:xfrm>
      </p:grpSpPr>
      <p:sp>
        <p:nvSpPr>
          <p:cNvPr id="150" name="Afbeelding 2"/>
          <p:cNvSpPr>
            <a:spLocks noGrp="1"/>
          </p:cNvSpPr>
          <p:nvPr>
            <p:ph type="pic" idx="21"/>
          </p:nvPr>
        </p:nvSpPr>
        <p:spPr>
          <a:xfrm>
            <a:off x="0" y="0"/>
            <a:ext cx="12192076" cy="6858000"/>
          </a:xfrm>
          <a:prstGeom prst="rect">
            <a:avLst/>
          </a:prstGeom>
        </p:spPr>
        <p:txBody>
          <a:bodyPr lIns="91439" rIns="91439">
            <a:noAutofit/>
          </a:bodyPr>
          <a:lstStyle/>
          <a:p>
            <a:endParaRPr/>
          </a:p>
        </p:txBody>
      </p:sp>
      <p:pic>
        <p:nvPicPr>
          <p:cNvPr id="151" name="Afbeelding 12" descr="Afbeelding 12"/>
          <p:cNvPicPr>
            <a:picLocks noChangeAspect="1"/>
          </p:cNvPicPr>
          <p:nvPr/>
        </p:nvPicPr>
        <p:blipFill>
          <a:blip r:embed="rId2"/>
          <a:srcRect r="19945"/>
          <a:stretch>
            <a:fillRect/>
          </a:stretch>
        </p:blipFill>
        <p:spPr>
          <a:xfrm>
            <a:off x="10694443" y="6236368"/>
            <a:ext cx="1497558" cy="621633"/>
          </a:xfrm>
          <a:prstGeom prst="rect">
            <a:avLst/>
          </a:prstGeom>
          <a:ln w="12700">
            <a:miter lim="400000"/>
          </a:ln>
        </p:spPr>
      </p:pic>
      <p:sp>
        <p:nvSpPr>
          <p:cNvPr id="152" name="Rechthoek 15"/>
          <p:cNvSpPr/>
          <p:nvPr/>
        </p:nvSpPr>
        <p:spPr>
          <a:xfrm>
            <a:off x="0" y="0"/>
            <a:ext cx="3904525" cy="6858001"/>
          </a:xfrm>
          <a:prstGeom prst="rect">
            <a:avLst/>
          </a:prstGeom>
          <a:solidFill>
            <a:srgbClr val="ECECEC"/>
          </a:solidFill>
          <a:ln w="12700">
            <a:miter lim="400000"/>
          </a:ln>
        </p:spPr>
        <p:txBody>
          <a:bodyPr lIns="45719" rIns="45719" anchor="ctr"/>
          <a:lstStyle/>
          <a:p>
            <a:pPr>
              <a:defRPr>
                <a:solidFill>
                  <a:srgbClr val="FFFFFF"/>
                </a:solidFill>
              </a:defRPr>
            </a:pPr>
            <a:endParaRPr/>
          </a:p>
        </p:txBody>
      </p:sp>
      <p:sp>
        <p:nvSpPr>
          <p:cNvPr id="153" name="Vorm"/>
          <p:cNvSpPr/>
          <p:nvPr/>
        </p:nvSpPr>
        <p:spPr>
          <a:xfrm>
            <a:off x="-33437" y="-39577"/>
            <a:ext cx="12320515" cy="1517661"/>
          </a:xfrm>
          <a:custGeom>
            <a:avLst/>
            <a:gdLst/>
            <a:ahLst/>
            <a:cxnLst>
              <a:cxn ang="0">
                <a:pos x="wd2" y="hd2"/>
              </a:cxn>
              <a:cxn ang="5400000">
                <a:pos x="wd2" y="hd2"/>
              </a:cxn>
              <a:cxn ang="10800000">
                <a:pos x="wd2" y="hd2"/>
              </a:cxn>
              <a:cxn ang="16200000">
                <a:pos x="wd2" y="hd2"/>
              </a:cxn>
            </a:cxnLst>
            <a:rect l="0" t="0" r="r" b="b"/>
            <a:pathLst>
              <a:path w="21600" h="21600" extrusionOk="0">
                <a:moveTo>
                  <a:pt x="0" y="8853"/>
                </a:moveTo>
                <a:lnTo>
                  <a:pt x="2666" y="9003"/>
                </a:lnTo>
                <a:cubicBezTo>
                  <a:pt x="2529" y="10450"/>
                  <a:pt x="2421" y="12062"/>
                  <a:pt x="2346" y="13781"/>
                </a:cubicBezTo>
                <a:cubicBezTo>
                  <a:pt x="2237" y="16286"/>
                  <a:pt x="2199" y="18960"/>
                  <a:pt x="2236" y="21600"/>
                </a:cubicBezTo>
                <a:cubicBezTo>
                  <a:pt x="2423" y="19431"/>
                  <a:pt x="2663" y="17597"/>
                  <a:pt x="2941" y="16212"/>
                </a:cubicBezTo>
                <a:cubicBezTo>
                  <a:pt x="3220" y="14820"/>
                  <a:pt x="3532" y="13912"/>
                  <a:pt x="3857" y="13545"/>
                </a:cubicBezTo>
                <a:lnTo>
                  <a:pt x="21587" y="13578"/>
                </a:lnTo>
                <a:lnTo>
                  <a:pt x="21600" y="0"/>
                </a:lnTo>
                <a:lnTo>
                  <a:pt x="0" y="184"/>
                </a:lnTo>
                <a:lnTo>
                  <a:pt x="0" y="8853"/>
                </a:lnTo>
                <a:close/>
              </a:path>
            </a:pathLst>
          </a:custGeom>
          <a:solidFill>
            <a:srgbClr val="FFFFFF"/>
          </a:solidFill>
          <a:ln w="12700">
            <a:miter lim="400000"/>
          </a:ln>
          <a:effectLst>
            <a:outerShdw blurRad="38100" dist="20000" dir="5400000" rotWithShape="0">
              <a:srgbClr val="000000">
                <a:alpha val="38000"/>
              </a:srgbClr>
            </a:outerShdw>
          </a:effectLst>
        </p:spPr>
        <p:txBody>
          <a:bodyPr lIns="45719" rIns="45719"/>
          <a:lstStyle/>
          <a:p>
            <a:pPr algn="l"/>
            <a:endParaRPr/>
          </a:p>
        </p:txBody>
      </p:sp>
      <p:sp>
        <p:nvSpPr>
          <p:cNvPr id="154" name="Hoofdtekst - niveau één…"/>
          <p:cNvSpPr txBox="1">
            <a:spLocks noGrp="1"/>
          </p:cNvSpPr>
          <p:nvPr>
            <p:ph type="body" sz="quarter" idx="1" hasCustomPrompt="1"/>
          </p:nvPr>
        </p:nvSpPr>
        <p:spPr>
          <a:xfrm>
            <a:off x="256341" y="1609986"/>
            <a:ext cx="3394184" cy="4411402"/>
          </a:xfrm>
          <a:prstGeom prst="rect">
            <a:avLst/>
          </a:prstGeom>
        </p:spPr>
        <p:txBody>
          <a:bodyPr/>
          <a:lstStyle>
            <a:lvl2pPr marL="349250"/>
            <a:lvl3pPr marL="539750" indent="-349250"/>
            <a:lvl4pPr marL="730250" indent="-349250"/>
            <a:lvl5pPr marL="920750" indent="-349250"/>
          </a:lstStyle>
          <a:p>
            <a:r>
              <a:t>Bullets</a:t>
            </a:r>
          </a:p>
          <a:p>
            <a:pPr lvl="1"/>
            <a:endParaRPr/>
          </a:p>
          <a:p>
            <a:pPr lvl="2"/>
            <a:endParaRPr/>
          </a:p>
          <a:p>
            <a:pPr lvl="3"/>
            <a:endParaRPr/>
          </a:p>
          <a:p>
            <a:pPr lvl="4"/>
            <a:endParaRPr/>
          </a:p>
        </p:txBody>
      </p:sp>
      <p:pic>
        <p:nvPicPr>
          <p:cNvPr id="155" name="Afbeelding 12" descr="Afbeelding 12"/>
          <p:cNvPicPr>
            <a:picLocks noChangeAspect="1"/>
          </p:cNvPicPr>
          <p:nvPr/>
        </p:nvPicPr>
        <p:blipFill>
          <a:blip r:embed="rId3"/>
          <a:stretch>
            <a:fillRect/>
          </a:stretch>
        </p:blipFill>
        <p:spPr>
          <a:xfrm>
            <a:off x="11045841" y="6425410"/>
            <a:ext cx="999112" cy="298908"/>
          </a:xfrm>
          <a:prstGeom prst="rect">
            <a:avLst/>
          </a:prstGeom>
          <a:ln w="12700">
            <a:miter lim="400000"/>
          </a:ln>
        </p:spPr>
      </p:pic>
      <p:sp>
        <p:nvSpPr>
          <p:cNvPr id="156" name="Tekststijl van het model bewerken"/>
          <p:cNvSpPr txBox="1">
            <a:spLocks noGrp="1"/>
          </p:cNvSpPr>
          <p:nvPr>
            <p:ph type="title" hasCustomPrompt="1"/>
          </p:nvPr>
        </p:nvSpPr>
        <p:spPr>
          <a:xfrm>
            <a:off x="2086980" y="20870"/>
            <a:ext cx="9939116" cy="780372"/>
          </a:xfrm>
          <a:prstGeom prst="rect">
            <a:avLst/>
          </a:prstGeom>
        </p:spPr>
        <p:txBody>
          <a:bodyPr lIns="89999" tIns="89999" rIns="89999" bIns="89999" anchor="b"/>
          <a:lstStyle/>
          <a:p>
            <a:r>
              <a:t>Tekststijl van het model bewerken</a:t>
            </a:r>
          </a:p>
        </p:txBody>
      </p:sp>
      <p:sp>
        <p:nvSpPr>
          <p:cNvPr id="157" name="Dia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Afbeelding in laptop">
    <p:spTree>
      <p:nvGrpSpPr>
        <p:cNvPr id="1" name=""/>
        <p:cNvGrpSpPr/>
        <p:nvPr/>
      </p:nvGrpSpPr>
      <p:grpSpPr>
        <a:xfrm>
          <a:off x="0" y="0"/>
          <a:ext cx="0" cy="0"/>
          <a:chOff x="0" y="0"/>
          <a:chExt cx="0" cy="0"/>
        </a:xfrm>
      </p:grpSpPr>
      <p:sp>
        <p:nvSpPr>
          <p:cNvPr id="164" name="Rechthoek 15"/>
          <p:cNvSpPr/>
          <p:nvPr/>
        </p:nvSpPr>
        <p:spPr>
          <a:xfrm>
            <a:off x="0" y="0"/>
            <a:ext cx="12192000" cy="6858000"/>
          </a:xfrm>
          <a:prstGeom prst="rect">
            <a:avLst/>
          </a:prstGeom>
          <a:solidFill>
            <a:srgbClr val="ECECEC"/>
          </a:solidFill>
          <a:ln w="12700">
            <a:miter lim="400000"/>
          </a:ln>
        </p:spPr>
        <p:txBody>
          <a:bodyPr lIns="45719" rIns="45719" anchor="ctr"/>
          <a:lstStyle/>
          <a:p>
            <a:pPr>
              <a:defRPr>
                <a:solidFill>
                  <a:srgbClr val="FFFFFF"/>
                </a:solidFill>
              </a:defRPr>
            </a:pPr>
            <a:endParaRPr/>
          </a:p>
        </p:txBody>
      </p:sp>
      <p:sp>
        <p:nvSpPr>
          <p:cNvPr id="165" name="Hoofdtekst - niveau één…"/>
          <p:cNvSpPr txBox="1">
            <a:spLocks noGrp="1"/>
          </p:cNvSpPr>
          <p:nvPr>
            <p:ph type="body" sz="half" idx="1" hasCustomPrompt="1"/>
          </p:nvPr>
        </p:nvSpPr>
        <p:spPr>
          <a:xfrm>
            <a:off x="7112001" y="2093455"/>
            <a:ext cx="4825998" cy="3927933"/>
          </a:xfrm>
          <a:prstGeom prst="rect">
            <a:avLst/>
          </a:prstGeom>
        </p:spPr>
        <p:txBody>
          <a:bodyPr/>
          <a:lstStyle>
            <a:lvl2pPr marL="349250"/>
            <a:lvl3pPr marL="539750" indent="-349250"/>
            <a:lvl4pPr marL="730250" indent="-349250"/>
            <a:lvl5pPr marL="920750" indent="-349250"/>
          </a:lstStyle>
          <a:p>
            <a:r>
              <a:t>Platte tekst</a:t>
            </a:r>
          </a:p>
          <a:p>
            <a:pPr lvl="1"/>
            <a:endParaRPr/>
          </a:p>
          <a:p>
            <a:pPr lvl="2"/>
            <a:endParaRPr/>
          </a:p>
          <a:p>
            <a:pPr lvl="3"/>
            <a:endParaRPr/>
          </a:p>
          <a:p>
            <a:pPr lvl="4"/>
            <a:endParaRPr/>
          </a:p>
        </p:txBody>
      </p:sp>
      <p:sp>
        <p:nvSpPr>
          <p:cNvPr id="166" name="Hoofdstuk"/>
          <p:cNvSpPr txBox="1">
            <a:spLocks noGrp="1"/>
          </p:cNvSpPr>
          <p:nvPr>
            <p:ph type="title" hasCustomPrompt="1"/>
          </p:nvPr>
        </p:nvSpPr>
        <p:spPr>
          <a:xfrm>
            <a:off x="7112000" y="1062424"/>
            <a:ext cx="4924426" cy="1031033"/>
          </a:xfrm>
          <a:prstGeom prst="rect">
            <a:avLst/>
          </a:prstGeom>
        </p:spPr>
        <p:txBody>
          <a:bodyPr lIns="50800" tIns="50800" rIns="50800" bIns="50800" anchor="b"/>
          <a:lstStyle/>
          <a:p>
            <a:r>
              <a:t>Hoofdstuk</a:t>
            </a:r>
          </a:p>
        </p:txBody>
      </p:sp>
      <p:sp>
        <p:nvSpPr>
          <p:cNvPr id="167" name="Vorm"/>
          <p:cNvSpPr/>
          <p:nvPr/>
        </p:nvSpPr>
        <p:spPr>
          <a:xfrm>
            <a:off x="-33437" y="-39577"/>
            <a:ext cx="12320515" cy="1517661"/>
          </a:xfrm>
          <a:custGeom>
            <a:avLst/>
            <a:gdLst/>
            <a:ahLst/>
            <a:cxnLst>
              <a:cxn ang="0">
                <a:pos x="wd2" y="hd2"/>
              </a:cxn>
              <a:cxn ang="5400000">
                <a:pos x="wd2" y="hd2"/>
              </a:cxn>
              <a:cxn ang="10800000">
                <a:pos x="wd2" y="hd2"/>
              </a:cxn>
              <a:cxn ang="16200000">
                <a:pos x="wd2" y="hd2"/>
              </a:cxn>
            </a:cxnLst>
            <a:rect l="0" t="0" r="r" b="b"/>
            <a:pathLst>
              <a:path w="21600" h="21600" extrusionOk="0">
                <a:moveTo>
                  <a:pt x="0" y="8853"/>
                </a:moveTo>
                <a:lnTo>
                  <a:pt x="2666" y="9003"/>
                </a:lnTo>
                <a:cubicBezTo>
                  <a:pt x="2529" y="10450"/>
                  <a:pt x="2421" y="12062"/>
                  <a:pt x="2346" y="13781"/>
                </a:cubicBezTo>
                <a:cubicBezTo>
                  <a:pt x="2237" y="16286"/>
                  <a:pt x="2199" y="18960"/>
                  <a:pt x="2236" y="21600"/>
                </a:cubicBezTo>
                <a:cubicBezTo>
                  <a:pt x="2423" y="19431"/>
                  <a:pt x="2663" y="17597"/>
                  <a:pt x="2941" y="16212"/>
                </a:cubicBezTo>
                <a:cubicBezTo>
                  <a:pt x="3220" y="14820"/>
                  <a:pt x="3532" y="13912"/>
                  <a:pt x="3857" y="13545"/>
                </a:cubicBezTo>
                <a:lnTo>
                  <a:pt x="21587" y="13578"/>
                </a:lnTo>
                <a:lnTo>
                  <a:pt x="21600" y="0"/>
                </a:lnTo>
                <a:lnTo>
                  <a:pt x="0" y="184"/>
                </a:lnTo>
                <a:lnTo>
                  <a:pt x="0" y="8853"/>
                </a:lnTo>
                <a:close/>
              </a:path>
            </a:pathLst>
          </a:custGeom>
          <a:solidFill>
            <a:srgbClr val="FFFFFF"/>
          </a:solidFill>
          <a:ln w="12700">
            <a:miter lim="400000"/>
          </a:ln>
        </p:spPr>
        <p:txBody>
          <a:bodyPr lIns="45719" rIns="45719"/>
          <a:lstStyle/>
          <a:p>
            <a:pPr algn="l"/>
            <a:endParaRPr/>
          </a:p>
        </p:txBody>
      </p:sp>
      <p:sp>
        <p:nvSpPr>
          <p:cNvPr id="168" name="Tijdelijke aanduiding voor tekst 4"/>
          <p:cNvSpPr>
            <a:spLocks noGrp="1"/>
          </p:cNvSpPr>
          <p:nvPr>
            <p:ph type="body" sz="quarter" idx="21"/>
          </p:nvPr>
        </p:nvSpPr>
        <p:spPr>
          <a:xfrm>
            <a:off x="2086980" y="245615"/>
            <a:ext cx="9122358" cy="555626"/>
          </a:xfrm>
          <a:prstGeom prst="rect">
            <a:avLst/>
          </a:prstGeom>
        </p:spPr>
        <p:txBody>
          <a:bodyPr/>
          <a:lstStyle/>
          <a:p>
            <a:pPr>
              <a:lnSpc>
                <a:spcPct val="100000"/>
              </a:lnSpc>
              <a:buClrTx/>
              <a:buFontTx/>
              <a:defRPr sz="2400" spc="20">
                <a:solidFill>
                  <a:srgbClr val="5F676A"/>
                </a:solidFill>
                <a:latin typeface="Museo Sans 700"/>
                <a:ea typeface="Museo Sans 700"/>
                <a:cs typeface="Museo Sans 700"/>
                <a:sym typeface="Museo Sans 700"/>
              </a:defRPr>
            </a:pPr>
            <a:endParaRPr/>
          </a:p>
        </p:txBody>
      </p:sp>
      <p:pic>
        <p:nvPicPr>
          <p:cNvPr id="169" name="Afbeelding 3" descr="Afbeelding 3"/>
          <p:cNvPicPr>
            <a:picLocks noChangeAspect="1"/>
          </p:cNvPicPr>
          <p:nvPr/>
        </p:nvPicPr>
        <p:blipFill>
          <a:blip r:embed="rId2"/>
          <a:stretch>
            <a:fillRect/>
          </a:stretch>
        </p:blipFill>
        <p:spPr>
          <a:xfrm>
            <a:off x="680499" y="1818476"/>
            <a:ext cx="6431503" cy="3927932"/>
          </a:xfrm>
          <a:prstGeom prst="rect">
            <a:avLst/>
          </a:prstGeom>
          <a:ln w="12700">
            <a:miter lim="400000"/>
          </a:ln>
        </p:spPr>
      </p:pic>
      <p:pic>
        <p:nvPicPr>
          <p:cNvPr id="170" name="Afbeelding 9" descr="Afbeelding 9"/>
          <p:cNvPicPr>
            <a:picLocks noChangeAspect="1"/>
          </p:cNvPicPr>
          <p:nvPr/>
        </p:nvPicPr>
        <p:blipFill>
          <a:blip r:embed="rId3"/>
          <a:stretch>
            <a:fillRect/>
          </a:stretch>
        </p:blipFill>
        <p:spPr>
          <a:xfrm>
            <a:off x="11045841" y="6425410"/>
            <a:ext cx="999112" cy="298908"/>
          </a:xfrm>
          <a:prstGeom prst="rect">
            <a:avLst/>
          </a:prstGeom>
          <a:ln w="12700">
            <a:miter lim="400000"/>
          </a:ln>
        </p:spPr>
      </p:pic>
      <p:sp>
        <p:nvSpPr>
          <p:cNvPr id="171" name="Afbeelding 2"/>
          <p:cNvSpPr>
            <a:spLocks noGrp="1"/>
          </p:cNvSpPr>
          <p:nvPr>
            <p:ph type="pic" sz="half" idx="22"/>
          </p:nvPr>
        </p:nvSpPr>
        <p:spPr>
          <a:xfrm>
            <a:off x="1090263" y="2055355"/>
            <a:ext cx="5472390" cy="3078202"/>
          </a:xfrm>
          <a:prstGeom prst="rect">
            <a:avLst/>
          </a:prstGeom>
        </p:spPr>
        <p:txBody>
          <a:bodyPr lIns="91439" rIns="91439">
            <a:noAutofit/>
          </a:bodyPr>
          <a:lstStyle/>
          <a:p>
            <a:endParaRPr/>
          </a:p>
        </p:txBody>
      </p:sp>
      <p:sp>
        <p:nvSpPr>
          <p:cNvPr id="172" name="Dia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Blanco">
    <p:spTree>
      <p:nvGrpSpPr>
        <p:cNvPr id="1" name=""/>
        <p:cNvGrpSpPr/>
        <p:nvPr/>
      </p:nvGrpSpPr>
      <p:grpSpPr>
        <a:xfrm>
          <a:off x="0" y="0"/>
          <a:ext cx="0" cy="0"/>
          <a:chOff x="0" y="0"/>
          <a:chExt cx="0" cy="0"/>
        </a:xfrm>
      </p:grpSpPr>
      <p:sp>
        <p:nvSpPr>
          <p:cNvPr id="191" name="Dia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ussenblad blauw">
    <p:bg>
      <p:bgPr>
        <a:solidFill>
          <a:srgbClr val="009DE0"/>
        </a:solidFill>
        <a:effectLst/>
      </p:bgPr>
    </p:bg>
    <p:spTree>
      <p:nvGrpSpPr>
        <p:cNvPr id="1" name=""/>
        <p:cNvGrpSpPr/>
        <p:nvPr/>
      </p:nvGrpSpPr>
      <p:grpSpPr>
        <a:xfrm>
          <a:off x="0" y="0"/>
          <a:ext cx="0" cy="0"/>
          <a:chOff x="0" y="0"/>
          <a:chExt cx="0" cy="0"/>
        </a:xfrm>
      </p:grpSpPr>
      <p:pic>
        <p:nvPicPr>
          <p:cNvPr id="23" name="Afbeelding 12" descr="Afbeelding 12"/>
          <p:cNvPicPr>
            <a:picLocks noChangeAspect="1"/>
          </p:cNvPicPr>
          <p:nvPr/>
        </p:nvPicPr>
        <p:blipFill>
          <a:blip r:embed="rId2"/>
          <a:srcRect r="19945"/>
          <a:stretch>
            <a:fillRect/>
          </a:stretch>
        </p:blipFill>
        <p:spPr>
          <a:xfrm>
            <a:off x="10694443" y="6236368"/>
            <a:ext cx="1497558" cy="621633"/>
          </a:xfrm>
          <a:prstGeom prst="rect">
            <a:avLst/>
          </a:prstGeom>
          <a:ln w="12700">
            <a:miter lim="400000"/>
          </a:ln>
        </p:spPr>
      </p:pic>
      <p:pic>
        <p:nvPicPr>
          <p:cNvPr id="24" name="Afbeelding 10" descr="Afbeelding 10"/>
          <p:cNvPicPr>
            <a:picLocks noChangeAspect="1"/>
          </p:cNvPicPr>
          <p:nvPr/>
        </p:nvPicPr>
        <p:blipFill>
          <a:blip r:embed="rId3"/>
          <a:stretch>
            <a:fillRect/>
          </a:stretch>
        </p:blipFill>
        <p:spPr>
          <a:xfrm>
            <a:off x="11045841" y="6425410"/>
            <a:ext cx="999112" cy="298908"/>
          </a:xfrm>
          <a:prstGeom prst="rect">
            <a:avLst/>
          </a:prstGeom>
          <a:ln w="12700">
            <a:miter lim="400000"/>
          </a:ln>
        </p:spPr>
      </p:pic>
      <p:sp>
        <p:nvSpPr>
          <p:cNvPr id="25" name="Hoofdtekst - niveau één…"/>
          <p:cNvSpPr txBox="1">
            <a:spLocks noGrp="1"/>
          </p:cNvSpPr>
          <p:nvPr>
            <p:ph type="body" sz="half" idx="1"/>
          </p:nvPr>
        </p:nvSpPr>
        <p:spPr>
          <a:xfrm>
            <a:off x="762000" y="3188995"/>
            <a:ext cx="5834063" cy="2867026"/>
          </a:xfrm>
          <a:prstGeom prst="rect">
            <a:avLst/>
          </a:prstGeom>
        </p:spPr>
        <p:txBody>
          <a:bodyPr lIns="0" tIns="0" rIns="0" bIns="0"/>
          <a:lstStyle>
            <a:lvl1pPr>
              <a:spcBef>
                <a:spcPts val="600"/>
              </a:spcBef>
              <a:buClr>
                <a:srgbClr val="FFFFFF"/>
              </a:buClr>
              <a:defRPr sz="2400">
                <a:solidFill>
                  <a:srgbClr val="FFFFFF"/>
                </a:solidFill>
                <a:latin typeface="Museo Sans 700"/>
                <a:ea typeface="Museo Sans 700"/>
                <a:cs typeface="Museo Sans 700"/>
                <a:sym typeface="Museo Sans 700"/>
              </a:defRPr>
            </a:lvl1pPr>
            <a:lvl2pPr marL="381000" indent="-381000">
              <a:spcBef>
                <a:spcPts val="600"/>
              </a:spcBef>
              <a:buClr>
                <a:srgbClr val="FFFFFF"/>
              </a:buClr>
              <a:defRPr sz="2400">
                <a:solidFill>
                  <a:srgbClr val="FFFFFF"/>
                </a:solidFill>
                <a:latin typeface="Museo Sans 700"/>
                <a:ea typeface="Museo Sans 700"/>
                <a:cs typeface="Museo Sans 700"/>
                <a:sym typeface="Museo Sans 700"/>
              </a:defRPr>
            </a:lvl2pPr>
            <a:lvl3pPr marL="571500" indent="-381000">
              <a:spcBef>
                <a:spcPts val="600"/>
              </a:spcBef>
              <a:buClr>
                <a:srgbClr val="FFFFFF"/>
              </a:buClr>
              <a:defRPr sz="2400">
                <a:solidFill>
                  <a:srgbClr val="FFFFFF"/>
                </a:solidFill>
                <a:latin typeface="Museo Sans 700"/>
                <a:ea typeface="Museo Sans 700"/>
                <a:cs typeface="Museo Sans 700"/>
                <a:sym typeface="Museo Sans 700"/>
              </a:defRPr>
            </a:lvl3pPr>
            <a:lvl4pPr marL="762000" indent="-381000">
              <a:spcBef>
                <a:spcPts val="600"/>
              </a:spcBef>
              <a:buClr>
                <a:srgbClr val="FFFFFF"/>
              </a:buClr>
              <a:defRPr sz="2400">
                <a:solidFill>
                  <a:srgbClr val="FFFFFF"/>
                </a:solidFill>
                <a:latin typeface="Museo Sans 700"/>
                <a:ea typeface="Museo Sans 700"/>
                <a:cs typeface="Museo Sans 700"/>
                <a:sym typeface="Museo Sans 700"/>
              </a:defRPr>
            </a:lvl4pPr>
            <a:lvl5pPr marL="952500" indent="-381000">
              <a:spcBef>
                <a:spcPts val="600"/>
              </a:spcBef>
              <a:buClr>
                <a:srgbClr val="FFFFFF"/>
              </a:buClr>
              <a:defRPr sz="2400">
                <a:solidFill>
                  <a:srgbClr val="FFFFFF"/>
                </a:solidFill>
                <a:latin typeface="Museo Sans 700"/>
                <a:ea typeface="Museo Sans 700"/>
                <a:cs typeface="Museo Sans 700"/>
                <a:sym typeface="Museo Sans 700"/>
              </a:defRPr>
            </a:lvl5pPr>
          </a:lstStyle>
          <a:p>
            <a:r>
              <a:t>Hoofdtekst - niveau één</a:t>
            </a:r>
          </a:p>
          <a:p>
            <a:pPr lvl="1"/>
            <a:r>
              <a:t>Hoofdtekst - niveau twee</a:t>
            </a:r>
          </a:p>
          <a:p>
            <a:pPr lvl="2"/>
            <a:r>
              <a:t>Hoofdtekst - niveau drie</a:t>
            </a:r>
          </a:p>
          <a:p>
            <a:pPr lvl="3"/>
            <a:r>
              <a:t>Hoofdtekst - niveau vier</a:t>
            </a:r>
          </a:p>
          <a:p>
            <a:pPr lvl="4"/>
            <a:r>
              <a:t>Hoofdtekst - niveau vijf</a:t>
            </a:r>
          </a:p>
        </p:txBody>
      </p:sp>
      <p:sp>
        <p:nvSpPr>
          <p:cNvPr id="26" name="Hoofdstuk"/>
          <p:cNvSpPr txBox="1">
            <a:spLocks noGrp="1"/>
          </p:cNvSpPr>
          <p:nvPr>
            <p:ph type="title" hasCustomPrompt="1"/>
          </p:nvPr>
        </p:nvSpPr>
        <p:spPr>
          <a:xfrm>
            <a:off x="762000" y="1016000"/>
            <a:ext cx="5834063" cy="2172996"/>
          </a:xfrm>
          <a:prstGeom prst="rect">
            <a:avLst/>
          </a:prstGeom>
        </p:spPr>
        <p:txBody>
          <a:bodyPr lIns="0" tIns="0" rIns="0" bIns="0" anchor="b"/>
          <a:lstStyle>
            <a:lvl1pPr>
              <a:lnSpc>
                <a:spcPct val="80000"/>
              </a:lnSpc>
              <a:defRPr sz="6000" spc="50">
                <a:solidFill>
                  <a:srgbClr val="FFFFFF"/>
                </a:solidFill>
                <a:latin typeface="Museo Slab 500"/>
                <a:ea typeface="Museo Slab 500"/>
                <a:cs typeface="Museo Slab 500"/>
                <a:sym typeface="Museo Slab 500"/>
              </a:defRPr>
            </a:lvl1pPr>
          </a:lstStyle>
          <a:p>
            <a:r>
              <a:t>Hoofdstuk</a:t>
            </a:r>
          </a:p>
        </p:txBody>
      </p:sp>
      <p:sp>
        <p:nvSpPr>
          <p:cNvPr id="27" name="Dia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elblad afb.">
    <p:spTree>
      <p:nvGrpSpPr>
        <p:cNvPr id="1" name=""/>
        <p:cNvGrpSpPr/>
        <p:nvPr/>
      </p:nvGrpSpPr>
      <p:grpSpPr>
        <a:xfrm>
          <a:off x="0" y="0"/>
          <a:ext cx="0" cy="0"/>
          <a:chOff x="0" y="0"/>
          <a:chExt cx="0" cy="0"/>
        </a:xfrm>
      </p:grpSpPr>
      <p:sp>
        <p:nvSpPr>
          <p:cNvPr id="34" name="Afbeelding 2"/>
          <p:cNvSpPr>
            <a:spLocks noGrp="1"/>
          </p:cNvSpPr>
          <p:nvPr>
            <p:ph type="pic" idx="21"/>
          </p:nvPr>
        </p:nvSpPr>
        <p:spPr>
          <a:xfrm>
            <a:off x="-4583994" y="0"/>
            <a:ext cx="12192076" cy="6858000"/>
          </a:xfrm>
          <a:prstGeom prst="rect">
            <a:avLst/>
          </a:prstGeom>
        </p:spPr>
        <p:txBody>
          <a:bodyPr lIns="91439" rIns="91439">
            <a:noAutofit/>
          </a:bodyPr>
          <a:lstStyle/>
          <a:p>
            <a:endParaRPr/>
          </a:p>
        </p:txBody>
      </p:sp>
      <p:sp>
        <p:nvSpPr>
          <p:cNvPr id="35" name="Vorm"/>
          <p:cNvSpPr/>
          <p:nvPr/>
        </p:nvSpPr>
        <p:spPr>
          <a:xfrm rot="5400000">
            <a:off x="3550082" y="2734426"/>
            <a:ext cx="6986515" cy="1517661"/>
          </a:xfrm>
          <a:custGeom>
            <a:avLst/>
            <a:gdLst/>
            <a:ahLst/>
            <a:cxnLst>
              <a:cxn ang="0">
                <a:pos x="wd2" y="hd2"/>
              </a:cxn>
              <a:cxn ang="5400000">
                <a:pos x="wd2" y="hd2"/>
              </a:cxn>
              <a:cxn ang="10800000">
                <a:pos x="wd2" y="hd2"/>
              </a:cxn>
              <a:cxn ang="16200000">
                <a:pos x="wd2" y="hd2"/>
              </a:cxn>
            </a:cxnLst>
            <a:rect l="0" t="0" r="r" b="b"/>
            <a:pathLst>
              <a:path w="21600" h="21600" extrusionOk="0">
                <a:moveTo>
                  <a:pt x="1" y="8853"/>
                </a:moveTo>
                <a:lnTo>
                  <a:pt x="4701" y="9003"/>
                </a:lnTo>
                <a:cubicBezTo>
                  <a:pt x="4460" y="10450"/>
                  <a:pt x="4270" y="12062"/>
                  <a:pt x="4138" y="13781"/>
                </a:cubicBezTo>
                <a:cubicBezTo>
                  <a:pt x="3945" y="16286"/>
                  <a:pt x="3879" y="18960"/>
                  <a:pt x="3944" y="21600"/>
                </a:cubicBezTo>
                <a:cubicBezTo>
                  <a:pt x="4273" y="19431"/>
                  <a:pt x="4696" y="17597"/>
                  <a:pt x="5186" y="16212"/>
                </a:cubicBezTo>
                <a:cubicBezTo>
                  <a:pt x="5679" y="14820"/>
                  <a:pt x="6229" y="13912"/>
                  <a:pt x="6802" y="13545"/>
                </a:cubicBezTo>
                <a:lnTo>
                  <a:pt x="21577" y="13578"/>
                </a:lnTo>
                <a:lnTo>
                  <a:pt x="21600" y="0"/>
                </a:lnTo>
                <a:lnTo>
                  <a:pt x="0" y="184"/>
                </a:lnTo>
                <a:lnTo>
                  <a:pt x="1" y="8853"/>
                </a:lnTo>
                <a:close/>
              </a:path>
            </a:pathLst>
          </a:custGeom>
          <a:solidFill>
            <a:srgbClr val="FFFFFF"/>
          </a:solidFill>
          <a:ln w="12700">
            <a:miter lim="400000"/>
          </a:ln>
        </p:spPr>
        <p:txBody>
          <a:bodyPr lIns="45719" rIns="45719"/>
          <a:lstStyle/>
          <a:p>
            <a:pPr algn="l"/>
            <a:endParaRPr/>
          </a:p>
        </p:txBody>
      </p:sp>
      <p:sp>
        <p:nvSpPr>
          <p:cNvPr id="36" name="Hoofdtekst - niveau één…"/>
          <p:cNvSpPr txBox="1">
            <a:spLocks noGrp="1"/>
          </p:cNvSpPr>
          <p:nvPr>
            <p:ph type="body" sz="quarter" idx="1" hasCustomPrompt="1"/>
          </p:nvPr>
        </p:nvSpPr>
        <p:spPr>
          <a:xfrm>
            <a:off x="7233839" y="3905401"/>
            <a:ext cx="4577161" cy="2571599"/>
          </a:xfrm>
          <a:prstGeom prst="rect">
            <a:avLst/>
          </a:prstGeom>
        </p:spPr>
        <p:txBody>
          <a:bodyPr anchor="b"/>
          <a:lstStyle>
            <a:lvl1pPr>
              <a:buClrTx/>
              <a:buFontTx/>
            </a:lvl1pPr>
            <a:lvl2pPr marL="0" indent="228600">
              <a:buClrTx/>
              <a:buSzTx/>
              <a:buFontTx/>
              <a:buNone/>
            </a:lvl2pPr>
            <a:lvl3pPr marL="0" indent="457200">
              <a:buClrTx/>
              <a:buSzTx/>
              <a:buFontTx/>
              <a:buNone/>
            </a:lvl3pPr>
            <a:lvl4pPr marL="0" indent="685800">
              <a:buClrTx/>
              <a:buSzTx/>
              <a:buFontTx/>
              <a:buNone/>
            </a:lvl4pPr>
            <a:lvl5pPr marL="0" indent="914400">
              <a:buClrTx/>
              <a:buSzTx/>
              <a:buFontTx/>
              <a:buNone/>
            </a:lvl5pPr>
          </a:lstStyle>
          <a:p>
            <a:r>
              <a:t>Platte tekst</a:t>
            </a:r>
          </a:p>
          <a:p>
            <a:pPr lvl="1"/>
            <a:endParaRPr/>
          </a:p>
          <a:p>
            <a:pPr lvl="2"/>
            <a:endParaRPr/>
          </a:p>
          <a:p>
            <a:pPr lvl="3"/>
            <a:endParaRPr/>
          </a:p>
          <a:p>
            <a:pPr lvl="4"/>
            <a:endParaRPr/>
          </a:p>
        </p:txBody>
      </p:sp>
      <p:sp>
        <p:nvSpPr>
          <p:cNvPr id="37" name="Hoofdstuk"/>
          <p:cNvSpPr txBox="1">
            <a:spLocks noGrp="1"/>
          </p:cNvSpPr>
          <p:nvPr>
            <p:ph type="title" hasCustomPrompt="1"/>
          </p:nvPr>
        </p:nvSpPr>
        <p:spPr>
          <a:xfrm>
            <a:off x="7239000" y="1324954"/>
            <a:ext cx="4566840" cy="2446946"/>
          </a:xfrm>
          <a:prstGeom prst="rect">
            <a:avLst/>
          </a:prstGeom>
        </p:spPr>
        <p:txBody>
          <a:bodyPr lIns="50800" tIns="50800" rIns="50800" bIns="50800" anchor="b"/>
          <a:lstStyle>
            <a:lvl1pPr>
              <a:lnSpc>
                <a:spcPct val="80000"/>
              </a:lnSpc>
              <a:defRPr sz="4500" spc="37">
                <a:solidFill>
                  <a:srgbClr val="009DE0"/>
                </a:solidFill>
                <a:latin typeface="Museo Slab 500"/>
                <a:ea typeface="Museo Slab 500"/>
                <a:cs typeface="Museo Slab 500"/>
                <a:sym typeface="Museo Slab 500"/>
              </a:defRPr>
            </a:lvl1pPr>
          </a:lstStyle>
          <a:p>
            <a:r>
              <a:t>Hoofdstuk</a:t>
            </a:r>
          </a:p>
        </p:txBody>
      </p:sp>
      <p:pic>
        <p:nvPicPr>
          <p:cNvPr id="38" name="Afbeelding 8" descr="Afbeelding 8"/>
          <p:cNvPicPr>
            <a:picLocks noChangeAspect="1"/>
          </p:cNvPicPr>
          <p:nvPr/>
        </p:nvPicPr>
        <p:blipFill>
          <a:blip r:embed="rId2"/>
          <a:stretch>
            <a:fillRect/>
          </a:stretch>
        </p:blipFill>
        <p:spPr>
          <a:xfrm>
            <a:off x="7576739" y="335394"/>
            <a:ext cx="2207127" cy="660313"/>
          </a:xfrm>
          <a:prstGeom prst="rect">
            <a:avLst/>
          </a:prstGeom>
          <a:ln w="12700">
            <a:miter lim="400000"/>
          </a:ln>
        </p:spPr>
      </p:pic>
      <p:sp>
        <p:nvSpPr>
          <p:cNvPr id="39" name="Dianummer"/>
          <p:cNvSpPr txBox="1">
            <a:spLocks noGrp="1"/>
          </p:cNvSpPr>
          <p:nvPr>
            <p:ph type="sldNum" sz="quarter" idx="2"/>
          </p:nvPr>
        </p:nvSpPr>
        <p:spPr>
          <a:xfrm>
            <a:off x="7112000" y="6405547"/>
            <a:ext cx="2413000" cy="269241"/>
          </a:xfrm>
          <a:prstGeom prst="rect">
            <a:avLst/>
          </a:prstGeom>
        </p:spPr>
        <p:txBody>
          <a:bodyPr wrap="square"/>
          <a:lstStyle>
            <a:lvl1pPr algn="l"/>
          </a:lstStyle>
          <a:p>
            <a:fld id="{86CB4B4D-7CA3-9044-876B-883B54F8677D}" type="slidenum">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Beeldbank">
    <p:spTree>
      <p:nvGrpSpPr>
        <p:cNvPr id="1" name=""/>
        <p:cNvGrpSpPr/>
        <p:nvPr/>
      </p:nvGrpSpPr>
      <p:grpSpPr>
        <a:xfrm>
          <a:off x="0" y="0"/>
          <a:ext cx="0" cy="0"/>
          <a:chOff x="0" y="0"/>
          <a:chExt cx="0" cy="0"/>
        </a:xfrm>
      </p:grpSpPr>
      <p:sp>
        <p:nvSpPr>
          <p:cNvPr id="46" name="Afbeelding 2"/>
          <p:cNvSpPr>
            <a:spLocks noGrp="1"/>
          </p:cNvSpPr>
          <p:nvPr>
            <p:ph type="pic" sz="quarter" idx="21"/>
          </p:nvPr>
        </p:nvSpPr>
        <p:spPr>
          <a:xfrm>
            <a:off x="-2" y="-1"/>
            <a:ext cx="3747936" cy="2108201"/>
          </a:xfrm>
          <a:prstGeom prst="rect">
            <a:avLst/>
          </a:prstGeom>
        </p:spPr>
        <p:txBody>
          <a:bodyPr lIns="91439" rIns="91439">
            <a:noAutofit/>
          </a:bodyPr>
          <a:lstStyle/>
          <a:p>
            <a:endParaRPr/>
          </a:p>
        </p:txBody>
      </p:sp>
      <p:sp>
        <p:nvSpPr>
          <p:cNvPr id="47" name="Afbeelding 3"/>
          <p:cNvSpPr>
            <a:spLocks noGrp="1"/>
          </p:cNvSpPr>
          <p:nvPr>
            <p:ph type="pic" sz="quarter" idx="22"/>
          </p:nvPr>
        </p:nvSpPr>
        <p:spPr>
          <a:xfrm>
            <a:off x="8444088" y="4749800"/>
            <a:ext cx="3747912" cy="2108200"/>
          </a:xfrm>
          <a:prstGeom prst="rect">
            <a:avLst/>
          </a:prstGeom>
        </p:spPr>
        <p:txBody>
          <a:bodyPr lIns="91439" rIns="91439">
            <a:noAutofit/>
          </a:bodyPr>
          <a:lstStyle/>
          <a:p>
            <a:endParaRPr/>
          </a:p>
        </p:txBody>
      </p:sp>
      <p:sp>
        <p:nvSpPr>
          <p:cNvPr id="48" name="Afbeelding 3"/>
          <p:cNvSpPr>
            <a:spLocks noGrp="1"/>
          </p:cNvSpPr>
          <p:nvPr>
            <p:ph type="pic" sz="quarter" idx="23"/>
          </p:nvPr>
        </p:nvSpPr>
        <p:spPr>
          <a:xfrm>
            <a:off x="4402666" y="0"/>
            <a:ext cx="3747912" cy="2108200"/>
          </a:xfrm>
          <a:prstGeom prst="rect">
            <a:avLst/>
          </a:prstGeom>
        </p:spPr>
        <p:txBody>
          <a:bodyPr lIns="91439" rIns="91439">
            <a:noAutofit/>
          </a:bodyPr>
          <a:lstStyle/>
          <a:p>
            <a:endParaRPr/>
          </a:p>
        </p:txBody>
      </p:sp>
      <p:sp>
        <p:nvSpPr>
          <p:cNvPr id="49" name="Afbeelding 3"/>
          <p:cNvSpPr>
            <a:spLocks noGrp="1"/>
          </p:cNvSpPr>
          <p:nvPr>
            <p:ph type="pic" sz="quarter" idx="24"/>
          </p:nvPr>
        </p:nvSpPr>
        <p:spPr>
          <a:xfrm>
            <a:off x="0" y="4749800"/>
            <a:ext cx="3747912" cy="2108200"/>
          </a:xfrm>
          <a:prstGeom prst="rect">
            <a:avLst/>
          </a:prstGeom>
        </p:spPr>
        <p:txBody>
          <a:bodyPr lIns="91439" rIns="91439">
            <a:noAutofit/>
          </a:bodyPr>
          <a:lstStyle/>
          <a:p>
            <a:endParaRPr/>
          </a:p>
        </p:txBody>
      </p:sp>
      <p:sp>
        <p:nvSpPr>
          <p:cNvPr id="50" name="Afbeelding 2"/>
          <p:cNvSpPr>
            <a:spLocks noGrp="1"/>
          </p:cNvSpPr>
          <p:nvPr>
            <p:ph type="pic" sz="quarter" idx="25"/>
          </p:nvPr>
        </p:nvSpPr>
        <p:spPr>
          <a:xfrm>
            <a:off x="8444088" y="-1"/>
            <a:ext cx="3747912" cy="2108201"/>
          </a:xfrm>
          <a:prstGeom prst="rect">
            <a:avLst/>
          </a:prstGeom>
        </p:spPr>
        <p:txBody>
          <a:bodyPr lIns="91439" rIns="91439">
            <a:noAutofit/>
          </a:bodyPr>
          <a:lstStyle/>
          <a:p>
            <a:endParaRPr/>
          </a:p>
        </p:txBody>
      </p:sp>
      <p:sp>
        <p:nvSpPr>
          <p:cNvPr id="51" name="Afbeelding 3"/>
          <p:cNvSpPr>
            <a:spLocks noGrp="1"/>
          </p:cNvSpPr>
          <p:nvPr>
            <p:ph type="pic" sz="quarter" idx="26"/>
          </p:nvPr>
        </p:nvSpPr>
        <p:spPr>
          <a:xfrm>
            <a:off x="4402666" y="2413000"/>
            <a:ext cx="3747913" cy="2108200"/>
          </a:xfrm>
          <a:prstGeom prst="rect">
            <a:avLst/>
          </a:prstGeom>
        </p:spPr>
        <p:txBody>
          <a:bodyPr lIns="91439" rIns="91439">
            <a:noAutofit/>
          </a:bodyPr>
          <a:lstStyle/>
          <a:p>
            <a:endParaRPr/>
          </a:p>
        </p:txBody>
      </p:sp>
      <p:sp>
        <p:nvSpPr>
          <p:cNvPr id="52" name="Afbeelding 2"/>
          <p:cNvSpPr>
            <a:spLocks noGrp="1"/>
          </p:cNvSpPr>
          <p:nvPr>
            <p:ph type="pic" sz="quarter" idx="27"/>
          </p:nvPr>
        </p:nvSpPr>
        <p:spPr>
          <a:xfrm>
            <a:off x="8444088" y="2413000"/>
            <a:ext cx="3747912" cy="2108200"/>
          </a:xfrm>
          <a:prstGeom prst="rect">
            <a:avLst/>
          </a:prstGeom>
        </p:spPr>
        <p:txBody>
          <a:bodyPr lIns="91439" rIns="91439">
            <a:noAutofit/>
          </a:bodyPr>
          <a:lstStyle/>
          <a:p>
            <a:endParaRPr/>
          </a:p>
        </p:txBody>
      </p:sp>
      <p:sp>
        <p:nvSpPr>
          <p:cNvPr id="53" name="Dia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itel, tekst">
    <p:bg>
      <p:bgPr>
        <a:solidFill>
          <a:srgbClr val="ECECEC"/>
        </a:solidFill>
        <a:effectLst/>
      </p:bgPr>
    </p:bg>
    <p:spTree>
      <p:nvGrpSpPr>
        <p:cNvPr id="1" name=""/>
        <p:cNvGrpSpPr/>
        <p:nvPr/>
      </p:nvGrpSpPr>
      <p:grpSpPr>
        <a:xfrm>
          <a:off x="0" y="0"/>
          <a:ext cx="0" cy="0"/>
          <a:chOff x="0" y="0"/>
          <a:chExt cx="0" cy="0"/>
        </a:xfrm>
      </p:grpSpPr>
      <p:sp>
        <p:nvSpPr>
          <p:cNvPr id="60" name="Hoofdtekst - niveau één…"/>
          <p:cNvSpPr txBox="1">
            <a:spLocks noGrp="1"/>
          </p:cNvSpPr>
          <p:nvPr>
            <p:ph type="body" idx="1" hasCustomPrompt="1"/>
          </p:nvPr>
        </p:nvSpPr>
        <p:spPr>
          <a:xfrm>
            <a:off x="2086979" y="2083443"/>
            <a:ext cx="9122359" cy="4341968"/>
          </a:xfrm>
          <a:prstGeom prst="rect">
            <a:avLst/>
          </a:prstGeom>
        </p:spPr>
        <p:txBody>
          <a:bodyPr/>
          <a:lstStyle>
            <a:lvl2pPr marL="349250"/>
            <a:lvl3pPr marL="539750" indent="-349250"/>
            <a:lvl4pPr marL="730250" indent="-349250"/>
            <a:lvl5pPr marL="920750" indent="-349250"/>
          </a:lstStyle>
          <a:p>
            <a:r>
              <a:t>infotekst</a:t>
            </a:r>
          </a:p>
          <a:p>
            <a:pPr lvl="1"/>
            <a:endParaRPr/>
          </a:p>
          <a:p>
            <a:pPr lvl="2"/>
            <a:endParaRPr/>
          </a:p>
          <a:p>
            <a:pPr lvl="3"/>
            <a:endParaRPr/>
          </a:p>
          <a:p>
            <a:pPr lvl="4"/>
            <a:endParaRPr/>
          </a:p>
        </p:txBody>
      </p:sp>
      <p:sp>
        <p:nvSpPr>
          <p:cNvPr id="61" name="Hoofdstuk"/>
          <p:cNvSpPr txBox="1">
            <a:spLocks noGrp="1"/>
          </p:cNvSpPr>
          <p:nvPr>
            <p:ph type="title" hasCustomPrompt="1"/>
          </p:nvPr>
        </p:nvSpPr>
        <p:spPr>
          <a:xfrm>
            <a:off x="2086979" y="1052412"/>
            <a:ext cx="9122359" cy="1031033"/>
          </a:xfrm>
          <a:prstGeom prst="rect">
            <a:avLst/>
          </a:prstGeom>
        </p:spPr>
        <p:txBody>
          <a:bodyPr lIns="50800" tIns="50800" rIns="50800" bIns="50800" anchor="b"/>
          <a:lstStyle/>
          <a:p>
            <a:r>
              <a:t>Hoofdstuk</a:t>
            </a:r>
          </a:p>
        </p:txBody>
      </p:sp>
      <p:sp>
        <p:nvSpPr>
          <p:cNvPr id="62" name="Vorm"/>
          <p:cNvSpPr/>
          <p:nvPr/>
        </p:nvSpPr>
        <p:spPr>
          <a:xfrm>
            <a:off x="-33437" y="-39577"/>
            <a:ext cx="12320515" cy="1517661"/>
          </a:xfrm>
          <a:custGeom>
            <a:avLst/>
            <a:gdLst/>
            <a:ahLst/>
            <a:cxnLst>
              <a:cxn ang="0">
                <a:pos x="wd2" y="hd2"/>
              </a:cxn>
              <a:cxn ang="5400000">
                <a:pos x="wd2" y="hd2"/>
              </a:cxn>
              <a:cxn ang="10800000">
                <a:pos x="wd2" y="hd2"/>
              </a:cxn>
              <a:cxn ang="16200000">
                <a:pos x="wd2" y="hd2"/>
              </a:cxn>
            </a:cxnLst>
            <a:rect l="0" t="0" r="r" b="b"/>
            <a:pathLst>
              <a:path w="21600" h="21600" extrusionOk="0">
                <a:moveTo>
                  <a:pt x="0" y="8853"/>
                </a:moveTo>
                <a:lnTo>
                  <a:pt x="2666" y="9003"/>
                </a:lnTo>
                <a:cubicBezTo>
                  <a:pt x="2529" y="10450"/>
                  <a:pt x="2421" y="12062"/>
                  <a:pt x="2346" y="13781"/>
                </a:cubicBezTo>
                <a:cubicBezTo>
                  <a:pt x="2237" y="16286"/>
                  <a:pt x="2199" y="18960"/>
                  <a:pt x="2236" y="21600"/>
                </a:cubicBezTo>
                <a:cubicBezTo>
                  <a:pt x="2423" y="19431"/>
                  <a:pt x="2663" y="17597"/>
                  <a:pt x="2941" y="16212"/>
                </a:cubicBezTo>
                <a:cubicBezTo>
                  <a:pt x="3220" y="14820"/>
                  <a:pt x="3532" y="13912"/>
                  <a:pt x="3857" y="13545"/>
                </a:cubicBezTo>
                <a:lnTo>
                  <a:pt x="21587" y="13578"/>
                </a:lnTo>
                <a:lnTo>
                  <a:pt x="21600" y="0"/>
                </a:lnTo>
                <a:lnTo>
                  <a:pt x="0" y="184"/>
                </a:lnTo>
                <a:lnTo>
                  <a:pt x="0" y="8853"/>
                </a:lnTo>
                <a:close/>
              </a:path>
            </a:pathLst>
          </a:custGeom>
          <a:solidFill>
            <a:srgbClr val="FFFFFF"/>
          </a:solidFill>
          <a:ln w="12700">
            <a:miter lim="400000"/>
          </a:ln>
        </p:spPr>
        <p:txBody>
          <a:bodyPr lIns="45719" rIns="45719"/>
          <a:lstStyle/>
          <a:p>
            <a:pPr algn="l"/>
            <a:endParaRPr/>
          </a:p>
        </p:txBody>
      </p:sp>
      <p:sp>
        <p:nvSpPr>
          <p:cNvPr id="63" name="Tijdelijke aanduiding voor tekst 4"/>
          <p:cNvSpPr>
            <a:spLocks noGrp="1"/>
          </p:cNvSpPr>
          <p:nvPr>
            <p:ph type="body" sz="quarter" idx="21"/>
          </p:nvPr>
        </p:nvSpPr>
        <p:spPr>
          <a:xfrm>
            <a:off x="2086980" y="245615"/>
            <a:ext cx="9122358" cy="555626"/>
          </a:xfrm>
          <a:prstGeom prst="rect">
            <a:avLst/>
          </a:prstGeom>
        </p:spPr>
        <p:txBody>
          <a:bodyPr/>
          <a:lstStyle/>
          <a:p>
            <a:pPr>
              <a:lnSpc>
                <a:spcPct val="100000"/>
              </a:lnSpc>
              <a:buClrTx/>
              <a:buFontTx/>
              <a:defRPr sz="2400" spc="20">
                <a:solidFill>
                  <a:srgbClr val="5F676A"/>
                </a:solidFill>
                <a:latin typeface="Museo Sans 700"/>
                <a:ea typeface="Museo Sans 700"/>
                <a:cs typeface="Museo Sans 700"/>
                <a:sym typeface="Museo Sans 700"/>
              </a:defRPr>
            </a:pPr>
            <a:endParaRPr/>
          </a:p>
        </p:txBody>
      </p:sp>
      <p:pic>
        <p:nvPicPr>
          <p:cNvPr id="64" name="Afbeelding 8" descr="Afbeelding 8"/>
          <p:cNvPicPr>
            <a:picLocks noChangeAspect="1"/>
          </p:cNvPicPr>
          <p:nvPr/>
        </p:nvPicPr>
        <p:blipFill>
          <a:blip r:embed="rId2"/>
          <a:stretch>
            <a:fillRect/>
          </a:stretch>
        </p:blipFill>
        <p:spPr>
          <a:xfrm>
            <a:off x="11045841" y="6425410"/>
            <a:ext cx="999112" cy="298908"/>
          </a:xfrm>
          <a:prstGeom prst="rect">
            <a:avLst/>
          </a:prstGeom>
          <a:ln w="12700">
            <a:miter lim="400000"/>
          </a:ln>
        </p:spPr>
      </p:pic>
      <p:sp>
        <p:nvSpPr>
          <p:cNvPr id="65" name="Dianummer"/>
          <p:cNvSpPr txBox="1">
            <a:spLocks noGrp="1"/>
          </p:cNvSpPr>
          <p:nvPr>
            <p:ph type="sldNum" sz="quarter" idx="2"/>
          </p:nvPr>
        </p:nvSpPr>
        <p:spPr>
          <a:xfrm>
            <a:off x="-757821" y="6425410"/>
            <a:ext cx="2844801" cy="368301"/>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Opsomming">
    <p:bg>
      <p:bgPr>
        <a:solidFill>
          <a:srgbClr val="ECECEC"/>
        </a:solidFill>
        <a:effectLst/>
      </p:bgPr>
    </p:bg>
    <p:spTree>
      <p:nvGrpSpPr>
        <p:cNvPr id="1" name=""/>
        <p:cNvGrpSpPr/>
        <p:nvPr/>
      </p:nvGrpSpPr>
      <p:grpSpPr>
        <a:xfrm>
          <a:off x="0" y="0"/>
          <a:ext cx="0" cy="0"/>
          <a:chOff x="0" y="0"/>
          <a:chExt cx="0" cy="0"/>
        </a:xfrm>
      </p:grpSpPr>
      <p:sp>
        <p:nvSpPr>
          <p:cNvPr id="72" name="Hoofdtekst - niveau één…"/>
          <p:cNvSpPr txBox="1">
            <a:spLocks noGrp="1"/>
          </p:cNvSpPr>
          <p:nvPr>
            <p:ph type="body" idx="1" hasCustomPrompt="1"/>
          </p:nvPr>
        </p:nvSpPr>
        <p:spPr>
          <a:xfrm>
            <a:off x="2086979" y="1700213"/>
            <a:ext cx="9122359" cy="4725197"/>
          </a:xfrm>
          <a:prstGeom prst="rect">
            <a:avLst/>
          </a:prstGeom>
        </p:spPr>
        <p:txBody>
          <a:bodyPr/>
          <a:lstStyle>
            <a:lvl2pPr marL="349250"/>
            <a:lvl3pPr marL="539750" indent="-349250"/>
            <a:lvl4pPr marL="730250" indent="-349250"/>
            <a:lvl5pPr marL="920750" indent="-349250"/>
          </a:lstStyle>
          <a:p>
            <a:r>
              <a:t>Bullits</a:t>
            </a:r>
          </a:p>
          <a:p>
            <a:pPr lvl="1"/>
            <a:endParaRPr/>
          </a:p>
          <a:p>
            <a:pPr lvl="2"/>
            <a:endParaRPr/>
          </a:p>
          <a:p>
            <a:pPr lvl="3"/>
            <a:endParaRPr/>
          </a:p>
          <a:p>
            <a:pPr lvl="4"/>
            <a:endParaRPr/>
          </a:p>
        </p:txBody>
      </p:sp>
      <p:sp>
        <p:nvSpPr>
          <p:cNvPr id="73" name="Vorm"/>
          <p:cNvSpPr/>
          <p:nvPr/>
        </p:nvSpPr>
        <p:spPr>
          <a:xfrm>
            <a:off x="-33437" y="-39577"/>
            <a:ext cx="12320515" cy="1517661"/>
          </a:xfrm>
          <a:custGeom>
            <a:avLst/>
            <a:gdLst/>
            <a:ahLst/>
            <a:cxnLst>
              <a:cxn ang="0">
                <a:pos x="wd2" y="hd2"/>
              </a:cxn>
              <a:cxn ang="5400000">
                <a:pos x="wd2" y="hd2"/>
              </a:cxn>
              <a:cxn ang="10800000">
                <a:pos x="wd2" y="hd2"/>
              </a:cxn>
              <a:cxn ang="16200000">
                <a:pos x="wd2" y="hd2"/>
              </a:cxn>
            </a:cxnLst>
            <a:rect l="0" t="0" r="r" b="b"/>
            <a:pathLst>
              <a:path w="21600" h="21600" extrusionOk="0">
                <a:moveTo>
                  <a:pt x="0" y="8853"/>
                </a:moveTo>
                <a:lnTo>
                  <a:pt x="2666" y="9003"/>
                </a:lnTo>
                <a:cubicBezTo>
                  <a:pt x="2529" y="10450"/>
                  <a:pt x="2421" y="12062"/>
                  <a:pt x="2346" y="13781"/>
                </a:cubicBezTo>
                <a:cubicBezTo>
                  <a:pt x="2237" y="16286"/>
                  <a:pt x="2199" y="18960"/>
                  <a:pt x="2236" y="21600"/>
                </a:cubicBezTo>
                <a:cubicBezTo>
                  <a:pt x="2423" y="19431"/>
                  <a:pt x="2663" y="17597"/>
                  <a:pt x="2941" y="16212"/>
                </a:cubicBezTo>
                <a:cubicBezTo>
                  <a:pt x="3220" y="14820"/>
                  <a:pt x="3532" y="13912"/>
                  <a:pt x="3857" y="13545"/>
                </a:cubicBezTo>
                <a:lnTo>
                  <a:pt x="21587" y="13578"/>
                </a:lnTo>
                <a:lnTo>
                  <a:pt x="21600" y="0"/>
                </a:lnTo>
                <a:lnTo>
                  <a:pt x="0" y="184"/>
                </a:lnTo>
                <a:lnTo>
                  <a:pt x="0" y="8853"/>
                </a:lnTo>
                <a:close/>
              </a:path>
            </a:pathLst>
          </a:custGeom>
          <a:solidFill>
            <a:srgbClr val="FFFFFF"/>
          </a:solidFill>
          <a:ln w="12700">
            <a:miter lim="400000"/>
          </a:ln>
        </p:spPr>
        <p:txBody>
          <a:bodyPr lIns="45719" rIns="45719"/>
          <a:lstStyle/>
          <a:p>
            <a:pPr algn="l"/>
            <a:endParaRPr/>
          </a:p>
        </p:txBody>
      </p:sp>
      <p:sp>
        <p:nvSpPr>
          <p:cNvPr id="74" name="Tekststijl van het model bewerken"/>
          <p:cNvSpPr txBox="1">
            <a:spLocks noGrp="1"/>
          </p:cNvSpPr>
          <p:nvPr>
            <p:ph type="title" hasCustomPrompt="1"/>
          </p:nvPr>
        </p:nvSpPr>
        <p:spPr>
          <a:xfrm>
            <a:off x="2086979" y="-40115"/>
            <a:ext cx="9122359" cy="845832"/>
          </a:xfrm>
          <a:prstGeom prst="rect">
            <a:avLst/>
          </a:prstGeom>
        </p:spPr>
        <p:txBody>
          <a:bodyPr lIns="89999" tIns="89999" rIns="89999" bIns="89999" anchor="b"/>
          <a:lstStyle/>
          <a:p>
            <a:r>
              <a:t>Tekststijl van het model bewerken</a:t>
            </a:r>
          </a:p>
        </p:txBody>
      </p:sp>
      <p:pic>
        <p:nvPicPr>
          <p:cNvPr id="75" name="Afbeelding 7" descr="Afbeelding 7"/>
          <p:cNvPicPr>
            <a:picLocks noChangeAspect="1"/>
          </p:cNvPicPr>
          <p:nvPr/>
        </p:nvPicPr>
        <p:blipFill>
          <a:blip r:embed="rId2"/>
          <a:stretch>
            <a:fillRect/>
          </a:stretch>
        </p:blipFill>
        <p:spPr>
          <a:xfrm>
            <a:off x="11045841" y="6425410"/>
            <a:ext cx="999112" cy="298908"/>
          </a:xfrm>
          <a:prstGeom prst="rect">
            <a:avLst/>
          </a:prstGeom>
          <a:ln w="12700">
            <a:miter lim="400000"/>
          </a:ln>
        </p:spPr>
      </p:pic>
      <p:sp>
        <p:nvSpPr>
          <p:cNvPr id="76" name="Dianummer"/>
          <p:cNvSpPr txBox="1">
            <a:spLocks noGrp="1"/>
          </p:cNvSpPr>
          <p:nvPr>
            <p:ph type="sldNum" sz="quarter" idx="2"/>
          </p:nvPr>
        </p:nvSpPr>
        <p:spPr>
          <a:xfrm>
            <a:off x="-757821" y="6425410"/>
            <a:ext cx="2844801" cy="368301"/>
          </a:xfrm>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Opsomming blauw">
    <p:bg>
      <p:bgPr>
        <a:solidFill>
          <a:srgbClr val="009DE0"/>
        </a:solidFill>
        <a:effectLst/>
      </p:bgPr>
    </p:bg>
    <p:spTree>
      <p:nvGrpSpPr>
        <p:cNvPr id="1" name=""/>
        <p:cNvGrpSpPr/>
        <p:nvPr/>
      </p:nvGrpSpPr>
      <p:grpSpPr>
        <a:xfrm>
          <a:off x="0" y="0"/>
          <a:ext cx="0" cy="0"/>
          <a:chOff x="0" y="0"/>
          <a:chExt cx="0" cy="0"/>
        </a:xfrm>
      </p:grpSpPr>
      <p:sp>
        <p:nvSpPr>
          <p:cNvPr id="83" name="Vorm"/>
          <p:cNvSpPr/>
          <p:nvPr/>
        </p:nvSpPr>
        <p:spPr>
          <a:xfrm>
            <a:off x="-33437" y="-39577"/>
            <a:ext cx="12320515" cy="1517661"/>
          </a:xfrm>
          <a:custGeom>
            <a:avLst/>
            <a:gdLst/>
            <a:ahLst/>
            <a:cxnLst>
              <a:cxn ang="0">
                <a:pos x="wd2" y="hd2"/>
              </a:cxn>
              <a:cxn ang="5400000">
                <a:pos x="wd2" y="hd2"/>
              </a:cxn>
              <a:cxn ang="10800000">
                <a:pos x="wd2" y="hd2"/>
              </a:cxn>
              <a:cxn ang="16200000">
                <a:pos x="wd2" y="hd2"/>
              </a:cxn>
            </a:cxnLst>
            <a:rect l="0" t="0" r="r" b="b"/>
            <a:pathLst>
              <a:path w="21600" h="21600" extrusionOk="0">
                <a:moveTo>
                  <a:pt x="0" y="8853"/>
                </a:moveTo>
                <a:lnTo>
                  <a:pt x="2666" y="9003"/>
                </a:lnTo>
                <a:cubicBezTo>
                  <a:pt x="2529" y="10450"/>
                  <a:pt x="2421" y="12062"/>
                  <a:pt x="2346" y="13781"/>
                </a:cubicBezTo>
                <a:cubicBezTo>
                  <a:pt x="2237" y="16286"/>
                  <a:pt x="2199" y="18960"/>
                  <a:pt x="2236" y="21600"/>
                </a:cubicBezTo>
                <a:cubicBezTo>
                  <a:pt x="2423" y="19431"/>
                  <a:pt x="2663" y="17597"/>
                  <a:pt x="2941" y="16212"/>
                </a:cubicBezTo>
                <a:cubicBezTo>
                  <a:pt x="3220" y="14820"/>
                  <a:pt x="3532" y="13912"/>
                  <a:pt x="3857" y="13545"/>
                </a:cubicBezTo>
                <a:lnTo>
                  <a:pt x="21587" y="13578"/>
                </a:lnTo>
                <a:lnTo>
                  <a:pt x="21600" y="0"/>
                </a:lnTo>
                <a:lnTo>
                  <a:pt x="0" y="184"/>
                </a:lnTo>
                <a:lnTo>
                  <a:pt x="0" y="8853"/>
                </a:lnTo>
                <a:close/>
              </a:path>
            </a:pathLst>
          </a:custGeom>
          <a:solidFill>
            <a:srgbClr val="FFFFFF"/>
          </a:solidFill>
          <a:ln w="12700">
            <a:miter lim="400000"/>
          </a:ln>
        </p:spPr>
        <p:txBody>
          <a:bodyPr lIns="45719" rIns="45719"/>
          <a:lstStyle/>
          <a:p>
            <a:pPr algn="l"/>
            <a:endParaRPr/>
          </a:p>
        </p:txBody>
      </p:sp>
      <p:sp>
        <p:nvSpPr>
          <p:cNvPr id="84" name="Hoofdstuk"/>
          <p:cNvSpPr txBox="1">
            <a:spLocks noGrp="1"/>
          </p:cNvSpPr>
          <p:nvPr>
            <p:ph type="title" hasCustomPrompt="1"/>
          </p:nvPr>
        </p:nvSpPr>
        <p:spPr>
          <a:xfrm>
            <a:off x="2086979" y="401961"/>
            <a:ext cx="9122359" cy="2172996"/>
          </a:xfrm>
          <a:prstGeom prst="rect">
            <a:avLst/>
          </a:prstGeom>
        </p:spPr>
        <p:txBody>
          <a:bodyPr lIns="50800" tIns="50800" rIns="50800" bIns="50800" anchor="b"/>
          <a:lstStyle>
            <a:lvl1pPr>
              <a:defRPr>
                <a:solidFill>
                  <a:srgbClr val="FFFFFF"/>
                </a:solidFill>
              </a:defRPr>
            </a:lvl1pPr>
          </a:lstStyle>
          <a:p>
            <a:r>
              <a:t>Hoofdstuk</a:t>
            </a:r>
          </a:p>
        </p:txBody>
      </p:sp>
      <p:sp>
        <p:nvSpPr>
          <p:cNvPr id="85" name="Hoofdtekst - niveau één…"/>
          <p:cNvSpPr txBox="1">
            <a:spLocks noGrp="1"/>
          </p:cNvSpPr>
          <p:nvPr>
            <p:ph type="body" sz="half" idx="1" hasCustomPrompt="1"/>
          </p:nvPr>
        </p:nvSpPr>
        <p:spPr>
          <a:xfrm>
            <a:off x="2086980" y="2597817"/>
            <a:ext cx="9122359" cy="2867026"/>
          </a:xfrm>
          <a:prstGeom prst="rect">
            <a:avLst/>
          </a:prstGeom>
        </p:spPr>
        <p:txBody>
          <a:bodyPr/>
          <a:lstStyle>
            <a:lvl1pPr>
              <a:spcBef>
                <a:spcPts val="600"/>
              </a:spcBef>
              <a:buClr>
                <a:srgbClr val="FFFFFF"/>
              </a:buClr>
              <a:defRPr sz="2400">
                <a:solidFill>
                  <a:srgbClr val="FFFFFF"/>
                </a:solidFill>
                <a:latin typeface="Museo Sans 500"/>
                <a:ea typeface="Museo Sans 500"/>
                <a:cs typeface="Museo Sans 500"/>
                <a:sym typeface="Museo Sans 500"/>
              </a:defRPr>
            </a:lvl1pPr>
            <a:lvl2pPr marL="381000" indent="-381000">
              <a:spcBef>
                <a:spcPts val="600"/>
              </a:spcBef>
              <a:buClr>
                <a:srgbClr val="FFFFFF"/>
              </a:buClr>
              <a:defRPr sz="2400">
                <a:solidFill>
                  <a:srgbClr val="FFFFFF"/>
                </a:solidFill>
                <a:latin typeface="Museo Sans 500"/>
                <a:ea typeface="Museo Sans 500"/>
                <a:cs typeface="Museo Sans 500"/>
                <a:sym typeface="Museo Sans 500"/>
              </a:defRPr>
            </a:lvl2pPr>
            <a:lvl3pPr marL="571500" indent="-381000">
              <a:spcBef>
                <a:spcPts val="600"/>
              </a:spcBef>
              <a:buClr>
                <a:srgbClr val="FFFFFF"/>
              </a:buClr>
              <a:defRPr sz="2400">
                <a:solidFill>
                  <a:srgbClr val="FFFFFF"/>
                </a:solidFill>
                <a:latin typeface="Museo Sans 500"/>
                <a:ea typeface="Museo Sans 500"/>
                <a:cs typeface="Museo Sans 500"/>
                <a:sym typeface="Museo Sans 500"/>
              </a:defRPr>
            </a:lvl3pPr>
            <a:lvl4pPr marL="762000" indent="-381000">
              <a:spcBef>
                <a:spcPts val="600"/>
              </a:spcBef>
              <a:buClr>
                <a:srgbClr val="FFFFFF"/>
              </a:buClr>
              <a:defRPr sz="2400">
                <a:solidFill>
                  <a:srgbClr val="FFFFFF"/>
                </a:solidFill>
                <a:latin typeface="Museo Sans 500"/>
                <a:ea typeface="Museo Sans 500"/>
                <a:cs typeface="Museo Sans 500"/>
                <a:sym typeface="Museo Sans 500"/>
              </a:defRPr>
            </a:lvl4pPr>
            <a:lvl5pPr marL="952500" indent="-381000">
              <a:spcBef>
                <a:spcPts val="600"/>
              </a:spcBef>
              <a:buClr>
                <a:srgbClr val="FFFFFF"/>
              </a:buClr>
              <a:defRPr sz="2400">
                <a:solidFill>
                  <a:srgbClr val="FFFFFF"/>
                </a:solidFill>
                <a:latin typeface="Museo Sans 500"/>
                <a:ea typeface="Museo Sans 500"/>
                <a:cs typeface="Museo Sans 500"/>
                <a:sym typeface="Museo Sans 500"/>
              </a:defRPr>
            </a:lvl5pPr>
          </a:lstStyle>
          <a:p>
            <a:r>
              <a:t>Bullets</a:t>
            </a:r>
          </a:p>
          <a:p>
            <a:pPr lvl="1"/>
            <a:endParaRPr/>
          </a:p>
          <a:p>
            <a:pPr lvl="2"/>
            <a:endParaRPr/>
          </a:p>
          <a:p>
            <a:pPr lvl="3"/>
            <a:endParaRPr/>
          </a:p>
          <a:p>
            <a:pPr lvl="4"/>
            <a:endParaRPr/>
          </a:p>
        </p:txBody>
      </p:sp>
      <p:pic>
        <p:nvPicPr>
          <p:cNvPr id="86" name="Afbeelding 14" descr="Afbeelding 14"/>
          <p:cNvPicPr>
            <a:picLocks noChangeAspect="1"/>
          </p:cNvPicPr>
          <p:nvPr/>
        </p:nvPicPr>
        <p:blipFill>
          <a:blip r:embed="rId2"/>
          <a:srcRect r="19945"/>
          <a:stretch>
            <a:fillRect/>
          </a:stretch>
        </p:blipFill>
        <p:spPr>
          <a:xfrm>
            <a:off x="10694443" y="6236368"/>
            <a:ext cx="1497558" cy="621633"/>
          </a:xfrm>
          <a:prstGeom prst="rect">
            <a:avLst/>
          </a:prstGeom>
          <a:ln w="12700">
            <a:miter lim="400000"/>
          </a:ln>
        </p:spPr>
      </p:pic>
      <p:pic>
        <p:nvPicPr>
          <p:cNvPr id="87" name="Afbeelding 15" descr="Afbeelding 15"/>
          <p:cNvPicPr>
            <a:picLocks noChangeAspect="1"/>
          </p:cNvPicPr>
          <p:nvPr/>
        </p:nvPicPr>
        <p:blipFill>
          <a:blip r:embed="rId3"/>
          <a:stretch>
            <a:fillRect/>
          </a:stretch>
        </p:blipFill>
        <p:spPr>
          <a:xfrm>
            <a:off x="11045841" y="6425410"/>
            <a:ext cx="999112" cy="298908"/>
          </a:xfrm>
          <a:prstGeom prst="rect">
            <a:avLst/>
          </a:prstGeom>
          <a:ln w="12700">
            <a:miter lim="400000"/>
          </a:ln>
        </p:spPr>
      </p:pic>
      <p:sp>
        <p:nvSpPr>
          <p:cNvPr id="88" name="Dia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Tekst, afb. (smal)">
    <p:bg>
      <p:bgPr>
        <a:solidFill>
          <a:srgbClr val="ECECEC"/>
        </a:solidFill>
        <a:effectLst/>
      </p:bgPr>
    </p:bg>
    <p:spTree>
      <p:nvGrpSpPr>
        <p:cNvPr id="1" name=""/>
        <p:cNvGrpSpPr/>
        <p:nvPr/>
      </p:nvGrpSpPr>
      <p:grpSpPr>
        <a:xfrm>
          <a:off x="0" y="0"/>
          <a:ext cx="0" cy="0"/>
          <a:chOff x="0" y="0"/>
          <a:chExt cx="0" cy="0"/>
        </a:xfrm>
      </p:grpSpPr>
      <p:sp>
        <p:nvSpPr>
          <p:cNvPr id="95" name="Afbeelding 2"/>
          <p:cNvSpPr>
            <a:spLocks noGrp="1"/>
          </p:cNvSpPr>
          <p:nvPr>
            <p:ph type="pic" idx="21"/>
          </p:nvPr>
        </p:nvSpPr>
        <p:spPr>
          <a:xfrm>
            <a:off x="-1510594" y="0"/>
            <a:ext cx="12192076" cy="6858000"/>
          </a:xfrm>
          <a:prstGeom prst="rect">
            <a:avLst/>
          </a:prstGeom>
        </p:spPr>
        <p:txBody>
          <a:bodyPr lIns="91439" rIns="91439">
            <a:noAutofit/>
          </a:bodyPr>
          <a:lstStyle/>
          <a:p>
            <a:endParaRPr/>
          </a:p>
        </p:txBody>
      </p:sp>
      <p:sp>
        <p:nvSpPr>
          <p:cNvPr id="96" name="Vorm"/>
          <p:cNvSpPr/>
          <p:nvPr/>
        </p:nvSpPr>
        <p:spPr>
          <a:xfrm>
            <a:off x="-33437" y="-39577"/>
            <a:ext cx="12320515" cy="1517661"/>
          </a:xfrm>
          <a:custGeom>
            <a:avLst/>
            <a:gdLst/>
            <a:ahLst/>
            <a:cxnLst>
              <a:cxn ang="0">
                <a:pos x="wd2" y="hd2"/>
              </a:cxn>
              <a:cxn ang="5400000">
                <a:pos x="wd2" y="hd2"/>
              </a:cxn>
              <a:cxn ang="10800000">
                <a:pos x="wd2" y="hd2"/>
              </a:cxn>
              <a:cxn ang="16200000">
                <a:pos x="wd2" y="hd2"/>
              </a:cxn>
            </a:cxnLst>
            <a:rect l="0" t="0" r="r" b="b"/>
            <a:pathLst>
              <a:path w="21600" h="21600" extrusionOk="0">
                <a:moveTo>
                  <a:pt x="0" y="8853"/>
                </a:moveTo>
                <a:lnTo>
                  <a:pt x="2666" y="9003"/>
                </a:lnTo>
                <a:cubicBezTo>
                  <a:pt x="2529" y="10450"/>
                  <a:pt x="2421" y="12062"/>
                  <a:pt x="2346" y="13781"/>
                </a:cubicBezTo>
                <a:cubicBezTo>
                  <a:pt x="2237" y="16286"/>
                  <a:pt x="2199" y="18960"/>
                  <a:pt x="2236" y="21600"/>
                </a:cubicBezTo>
                <a:cubicBezTo>
                  <a:pt x="2423" y="19431"/>
                  <a:pt x="2663" y="17597"/>
                  <a:pt x="2941" y="16212"/>
                </a:cubicBezTo>
                <a:cubicBezTo>
                  <a:pt x="3220" y="14820"/>
                  <a:pt x="3532" y="13912"/>
                  <a:pt x="3857" y="13545"/>
                </a:cubicBezTo>
                <a:lnTo>
                  <a:pt x="21587" y="13578"/>
                </a:lnTo>
                <a:lnTo>
                  <a:pt x="21600" y="0"/>
                </a:lnTo>
                <a:lnTo>
                  <a:pt x="0" y="184"/>
                </a:lnTo>
                <a:lnTo>
                  <a:pt x="0" y="8853"/>
                </a:lnTo>
                <a:close/>
              </a:path>
            </a:pathLst>
          </a:custGeom>
          <a:solidFill>
            <a:srgbClr val="FFFFFF"/>
          </a:solidFill>
          <a:ln w="12700">
            <a:miter lim="400000"/>
          </a:ln>
          <a:effectLst>
            <a:outerShdw blurRad="38100" dist="20000" dir="5400000" rotWithShape="0">
              <a:srgbClr val="000000">
                <a:alpha val="38000"/>
              </a:srgbClr>
            </a:outerShdw>
          </a:effectLst>
        </p:spPr>
        <p:txBody>
          <a:bodyPr lIns="45719" rIns="45719"/>
          <a:lstStyle/>
          <a:p>
            <a:pPr algn="l"/>
            <a:endParaRPr/>
          </a:p>
        </p:txBody>
      </p:sp>
      <p:sp>
        <p:nvSpPr>
          <p:cNvPr id="97" name="Hoofdtekst - niveau één…"/>
          <p:cNvSpPr txBox="1">
            <a:spLocks noGrp="1"/>
          </p:cNvSpPr>
          <p:nvPr>
            <p:ph type="body" idx="1" hasCustomPrompt="1"/>
          </p:nvPr>
        </p:nvSpPr>
        <p:spPr>
          <a:xfrm>
            <a:off x="4160836" y="2083444"/>
            <a:ext cx="7793940" cy="4411402"/>
          </a:xfrm>
          <a:prstGeom prst="rect">
            <a:avLst/>
          </a:prstGeom>
        </p:spPr>
        <p:txBody>
          <a:bodyPr/>
          <a:lstStyle>
            <a:lvl2pPr marL="349250"/>
            <a:lvl3pPr marL="539750" indent="-349250"/>
            <a:lvl4pPr marL="730250" indent="-349250"/>
            <a:lvl5pPr marL="920750" indent="-349250"/>
          </a:lstStyle>
          <a:p>
            <a:r>
              <a:t>Bullets</a:t>
            </a:r>
          </a:p>
          <a:p>
            <a:pPr lvl="1"/>
            <a:endParaRPr/>
          </a:p>
          <a:p>
            <a:pPr lvl="2"/>
            <a:endParaRPr/>
          </a:p>
          <a:p>
            <a:pPr lvl="3"/>
            <a:endParaRPr/>
          </a:p>
          <a:p>
            <a:pPr lvl="4"/>
            <a:endParaRPr/>
          </a:p>
        </p:txBody>
      </p:sp>
      <p:pic>
        <p:nvPicPr>
          <p:cNvPr id="98" name="Afbeelding 12" descr="Afbeelding 12"/>
          <p:cNvPicPr>
            <a:picLocks noChangeAspect="1"/>
          </p:cNvPicPr>
          <p:nvPr/>
        </p:nvPicPr>
        <p:blipFill>
          <a:blip r:embed="rId2"/>
          <a:stretch>
            <a:fillRect/>
          </a:stretch>
        </p:blipFill>
        <p:spPr>
          <a:xfrm>
            <a:off x="11045841" y="6425410"/>
            <a:ext cx="999112" cy="298908"/>
          </a:xfrm>
          <a:prstGeom prst="rect">
            <a:avLst/>
          </a:prstGeom>
          <a:ln w="12700">
            <a:miter lim="400000"/>
          </a:ln>
        </p:spPr>
      </p:pic>
      <p:sp>
        <p:nvSpPr>
          <p:cNvPr id="99" name="Tijdelijke aanduiding voor tekst 4"/>
          <p:cNvSpPr/>
          <p:nvPr/>
        </p:nvSpPr>
        <p:spPr>
          <a:xfrm>
            <a:off x="2086980" y="245615"/>
            <a:ext cx="9122358" cy="555626"/>
          </a:xfrm>
          <a:prstGeom prst="rect">
            <a:avLst/>
          </a:prstGeom>
          <a:ln w="12700">
            <a:miter lim="400000"/>
          </a:ln>
        </p:spPr>
        <p:txBody>
          <a:bodyPr lIns="45719" rIns="45719">
            <a:normAutofit/>
          </a:bodyPr>
          <a:lstStyle/>
          <a:p>
            <a:pPr algn="l">
              <a:defRPr sz="2400" spc="20">
                <a:solidFill>
                  <a:srgbClr val="5F676A"/>
                </a:solidFill>
                <a:latin typeface="Museo Sans 700"/>
                <a:ea typeface="Museo Sans 700"/>
                <a:cs typeface="Museo Sans 700"/>
                <a:sym typeface="Museo Sans 700"/>
              </a:defRPr>
            </a:pPr>
            <a:endParaRPr/>
          </a:p>
        </p:txBody>
      </p:sp>
      <p:sp>
        <p:nvSpPr>
          <p:cNvPr id="100" name="Tekststijl van het model bewerken"/>
          <p:cNvSpPr txBox="1">
            <a:spLocks noGrp="1"/>
          </p:cNvSpPr>
          <p:nvPr>
            <p:ph type="title" hasCustomPrompt="1"/>
          </p:nvPr>
        </p:nvSpPr>
        <p:spPr>
          <a:xfrm>
            <a:off x="4160836" y="1052412"/>
            <a:ext cx="7793940" cy="1031033"/>
          </a:xfrm>
          <a:prstGeom prst="rect">
            <a:avLst/>
          </a:prstGeom>
        </p:spPr>
        <p:txBody>
          <a:bodyPr lIns="50800" tIns="50800" rIns="50800" bIns="50800" anchor="b"/>
          <a:lstStyle/>
          <a:p>
            <a:r>
              <a:t>Tekststijl van het model bewerken</a:t>
            </a:r>
          </a:p>
        </p:txBody>
      </p:sp>
      <p:sp>
        <p:nvSpPr>
          <p:cNvPr id="101" name="Dia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Tekst, afb.">
    <p:spTree>
      <p:nvGrpSpPr>
        <p:cNvPr id="1" name=""/>
        <p:cNvGrpSpPr/>
        <p:nvPr/>
      </p:nvGrpSpPr>
      <p:grpSpPr>
        <a:xfrm>
          <a:off x="0" y="0"/>
          <a:ext cx="0" cy="0"/>
          <a:chOff x="0" y="0"/>
          <a:chExt cx="0" cy="0"/>
        </a:xfrm>
      </p:grpSpPr>
      <p:sp>
        <p:nvSpPr>
          <p:cNvPr id="108" name="Rechthoek 15"/>
          <p:cNvSpPr/>
          <p:nvPr/>
        </p:nvSpPr>
        <p:spPr>
          <a:xfrm>
            <a:off x="6852839" y="0"/>
            <a:ext cx="5355936" cy="6858000"/>
          </a:xfrm>
          <a:prstGeom prst="rect">
            <a:avLst/>
          </a:prstGeom>
          <a:solidFill>
            <a:srgbClr val="ECECEC"/>
          </a:solidFill>
          <a:ln w="12700">
            <a:miter lim="400000"/>
          </a:ln>
        </p:spPr>
        <p:txBody>
          <a:bodyPr lIns="45719" rIns="45719" anchor="ctr"/>
          <a:lstStyle/>
          <a:p>
            <a:pPr>
              <a:defRPr>
                <a:solidFill>
                  <a:srgbClr val="FFFFFF"/>
                </a:solidFill>
              </a:defRPr>
            </a:pPr>
            <a:endParaRPr/>
          </a:p>
        </p:txBody>
      </p:sp>
      <p:sp>
        <p:nvSpPr>
          <p:cNvPr id="109" name="Afbeelding 2"/>
          <p:cNvSpPr>
            <a:spLocks noGrp="1"/>
          </p:cNvSpPr>
          <p:nvPr>
            <p:ph type="pic" idx="21"/>
          </p:nvPr>
        </p:nvSpPr>
        <p:spPr>
          <a:xfrm>
            <a:off x="-4031119" y="544289"/>
            <a:ext cx="11224444" cy="6313712"/>
          </a:xfrm>
          <a:prstGeom prst="rect">
            <a:avLst/>
          </a:prstGeom>
        </p:spPr>
        <p:txBody>
          <a:bodyPr lIns="91439" rIns="91439">
            <a:noAutofit/>
          </a:bodyPr>
          <a:lstStyle/>
          <a:p>
            <a:endParaRPr/>
          </a:p>
        </p:txBody>
      </p:sp>
      <p:sp>
        <p:nvSpPr>
          <p:cNvPr id="110" name="Hoofdtekst - niveau één…"/>
          <p:cNvSpPr txBox="1">
            <a:spLocks noGrp="1"/>
          </p:cNvSpPr>
          <p:nvPr>
            <p:ph type="body" sz="half" idx="1" hasCustomPrompt="1"/>
          </p:nvPr>
        </p:nvSpPr>
        <p:spPr>
          <a:xfrm>
            <a:off x="7112000" y="1966455"/>
            <a:ext cx="4826000" cy="4585956"/>
          </a:xfrm>
          <a:prstGeom prst="rect">
            <a:avLst/>
          </a:prstGeom>
        </p:spPr>
        <p:txBody>
          <a:bodyPr/>
          <a:lstStyle>
            <a:lvl2pPr marL="349250"/>
            <a:lvl3pPr marL="539750" indent="-349250"/>
            <a:lvl4pPr marL="730250" indent="-349250"/>
            <a:lvl5pPr marL="920750" indent="-349250"/>
          </a:lstStyle>
          <a:p>
            <a:r>
              <a:t>Platte tekst</a:t>
            </a:r>
          </a:p>
          <a:p>
            <a:pPr lvl="1"/>
            <a:endParaRPr/>
          </a:p>
          <a:p>
            <a:pPr lvl="2"/>
            <a:endParaRPr/>
          </a:p>
          <a:p>
            <a:pPr lvl="3"/>
            <a:endParaRPr/>
          </a:p>
          <a:p>
            <a:pPr lvl="4"/>
            <a:endParaRPr/>
          </a:p>
        </p:txBody>
      </p:sp>
      <p:sp>
        <p:nvSpPr>
          <p:cNvPr id="111" name="Hoofdstuk"/>
          <p:cNvSpPr txBox="1">
            <a:spLocks noGrp="1"/>
          </p:cNvSpPr>
          <p:nvPr>
            <p:ph type="title" hasCustomPrompt="1"/>
          </p:nvPr>
        </p:nvSpPr>
        <p:spPr>
          <a:xfrm>
            <a:off x="7112000" y="935424"/>
            <a:ext cx="4826000" cy="1031033"/>
          </a:xfrm>
          <a:prstGeom prst="rect">
            <a:avLst/>
          </a:prstGeom>
        </p:spPr>
        <p:txBody>
          <a:bodyPr lIns="50800" tIns="50800" rIns="50800" bIns="50800" anchor="b"/>
          <a:lstStyle/>
          <a:p>
            <a:r>
              <a:t>Hoofdstuk</a:t>
            </a:r>
          </a:p>
        </p:txBody>
      </p:sp>
      <p:sp>
        <p:nvSpPr>
          <p:cNvPr id="112" name="Vorm"/>
          <p:cNvSpPr/>
          <p:nvPr/>
        </p:nvSpPr>
        <p:spPr>
          <a:xfrm>
            <a:off x="-33437" y="-39577"/>
            <a:ext cx="12320515" cy="1517661"/>
          </a:xfrm>
          <a:custGeom>
            <a:avLst/>
            <a:gdLst/>
            <a:ahLst/>
            <a:cxnLst>
              <a:cxn ang="0">
                <a:pos x="wd2" y="hd2"/>
              </a:cxn>
              <a:cxn ang="5400000">
                <a:pos x="wd2" y="hd2"/>
              </a:cxn>
              <a:cxn ang="10800000">
                <a:pos x="wd2" y="hd2"/>
              </a:cxn>
              <a:cxn ang="16200000">
                <a:pos x="wd2" y="hd2"/>
              </a:cxn>
            </a:cxnLst>
            <a:rect l="0" t="0" r="r" b="b"/>
            <a:pathLst>
              <a:path w="21600" h="21600" extrusionOk="0">
                <a:moveTo>
                  <a:pt x="0" y="8853"/>
                </a:moveTo>
                <a:lnTo>
                  <a:pt x="2666" y="9003"/>
                </a:lnTo>
                <a:cubicBezTo>
                  <a:pt x="2529" y="10450"/>
                  <a:pt x="2421" y="12062"/>
                  <a:pt x="2346" y="13781"/>
                </a:cubicBezTo>
                <a:cubicBezTo>
                  <a:pt x="2237" y="16286"/>
                  <a:pt x="2199" y="18960"/>
                  <a:pt x="2236" y="21600"/>
                </a:cubicBezTo>
                <a:cubicBezTo>
                  <a:pt x="2423" y="19431"/>
                  <a:pt x="2663" y="17597"/>
                  <a:pt x="2941" y="16212"/>
                </a:cubicBezTo>
                <a:cubicBezTo>
                  <a:pt x="3220" y="14820"/>
                  <a:pt x="3532" y="13912"/>
                  <a:pt x="3857" y="13545"/>
                </a:cubicBezTo>
                <a:lnTo>
                  <a:pt x="21587" y="13578"/>
                </a:lnTo>
                <a:lnTo>
                  <a:pt x="21600" y="0"/>
                </a:lnTo>
                <a:lnTo>
                  <a:pt x="0" y="184"/>
                </a:lnTo>
                <a:lnTo>
                  <a:pt x="0" y="8853"/>
                </a:lnTo>
                <a:close/>
              </a:path>
            </a:pathLst>
          </a:custGeom>
          <a:solidFill>
            <a:srgbClr val="FFFFFF"/>
          </a:solidFill>
          <a:ln w="12700">
            <a:miter lim="400000"/>
          </a:ln>
          <a:effectLst>
            <a:outerShdw blurRad="38100" dist="20000" dir="5400000" rotWithShape="0">
              <a:srgbClr val="000000">
                <a:alpha val="38000"/>
              </a:srgbClr>
            </a:outerShdw>
          </a:effectLst>
        </p:spPr>
        <p:txBody>
          <a:bodyPr lIns="45719" rIns="45719"/>
          <a:lstStyle/>
          <a:p>
            <a:pPr algn="l"/>
            <a:endParaRPr/>
          </a:p>
        </p:txBody>
      </p:sp>
      <p:sp>
        <p:nvSpPr>
          <p:cNvPr id="113" name="Tijdelijke aanduiding voor tekst 4"/>
          <p:cNvSpPr>
            <a:spLocks noGrp="1"/>
          </p:cNvSpPr>
          <p:nvPr>
            <p:ph type="body" sz="quarter" idx="22"/>
          </p:nvPr>
        </p:nvSpPr>
        <p:spPr>
          <a:xfrm>
            <a:off x="2086980" y="245615"/>
            <a:ext cx="9122358" cy="555626"/>
          </a:xfrm>
          <a:prstGeom prst="rect">
            <a:avLst/>
          </a:prstGeom>
        </p:spPr>
        <p:txBody>
          <a:bodyPr/>
          <a:lstStyle/>
          <a:p>
            <a:pPr>
              <a:lnSpc>
                <a:spcPct val="100000"/>
              </a:lnSpc>
              <a:buClrTx/>
              <a:buFontTx/>
              <a:defRPr sz="2400" spc="20">
                <a:solidFill>
                  <a:srgbClr val="5F676A"/>
                </a:solidFill>
                <a:latin typeface="Museo Sans 700"/>
                <a:ea typeface="Museo Sans 700"/>
                <a:cs typeface="Museo Sans 700"/>
                <a:sym typeface="Museo Sans 700"/>
              </a:defRPr>
            </a:pPr>
            <a:endParaRPr/>
          </a:p>
        </p:txBody>
      </p:sp>
      <p:pic>
        <p:nvPicPr>
          <p:cNvPr id="114" name="Afbeelding 8" descr="Afbeelding 8"/>
          <p:cNvPicPr>
            <a:picLocks noChangeAspect="1"/>
          </p:cNvPicPr>
          <p:nvPr/>
        </p:nvPicPr>
        <p:blipFill>
          <a:blip r:embed="rId2"/>
          <a:stretch>
            <a:fillRect/>
          </a:stretch>
        </p:blipFill>
        <p:spPr>
          <a:xfrm>
            <a:off x="11045841" y="6425410"/>
            <a:ext cx="999112" cy="298908"/>
          </a:xfrm>
          <a:prstGeom prst="rect">
            <a:avLst/>
          </a:prstGeom>
          <a:ln w="12700">
            <a:miter lim="400000"/>
          </a:ln>
        </p:spPr>
      </p:pic>
      <p:sp>
        <p:nvSpPr>
          <p:cNvPr id="115" name="Dianummer"/>
          <p:cNvSpPr txBox="1">
            <a:spLocks noGrp="1"/>
          </p:cNvSpPr>
          <p:nvPr>
            <p:ph type="sldNum" sz="quarter" idx="2"/>
          </p:nvPr>
        </p:nvSpPr>
        <p:spPr>
          <a:xfrm>
            <a:off x="7112000" y="6405547"/>
            <a:ext cx="2413000" cy="269241"/>
          </a:xfrm>
          <a:prstGeom prst="rect">
            <a:avLst/>
          </a:prstGeom>
        </p:spPr>
        <p:txBody>
          <a:bodyPr wrap="square"/>
          <a:lstStyle>
            <a:lvl1pPr algn="l"/>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Dit zijn voorbeeldillustraties.…"/>
          <p:cNvSpPr/>
          <p:nvPr/>
        </p:nvSpPr>
        <p:spPr>
          <a:xfrm>
            <a:off x="4415366" y="4762500"/>
            <a:ext cx="3722689" cy="2082800"/>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lstStyle/>
          <a:p>
            <a:pPr algn="l"/>
            <a:r>
              <a:t>Dit zijn voorbeeldillustraties. </a:t>
            </a:r>
          </a:p>
          <a:p>
            <a:pPr algn="l"/>
            <a:endParaRPr/>
          </a:p>
          <a:p>
            <a:pPr algn="l"/>
            <a:r>
              <a:t>Probeer ook ’ns een aantrekkelijke foto ook te herkaderen binnen het beschikbare vierkant.</a:t>
            </a:r>
          </a:p>
        </p:txBody>
      </p:sp>
      <p:sp>
        <p:nvSpPr>
          <p:cNvPr id="3" name="Titelteks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Titeltekst</a:t>
            </a:r>
          </a:p>
        </p:txBody>
      </p:sp>
      <p:sp>
        <p:nvSpPr>
          <p:cNvPr id="4" name="Hoofdtekst - niveau één…"/>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Hoofdtekst - niveau één</a:t>
            </a:r>
          </a:p>
          <a:p>
            <a:pPr lvl="1"/>
            <a:r>
              <a:t>Hoofdtekst - niveau twee</a:t>
            </a:r>
          </a:p>
          <a:p>
            <a:pPr lvl="2"/>
            <a:r>
              <a:t>Hoofdtekst - niveau drie</a:t>
            </a:r>
          </a:p>
          <a:p>
            <a:pPr lvl="3"/>
            <a:r>
              <a:t>Hoofdtekst - niveau vier</a:t>
            </a:r>
          </a:p>
          <a:p>
            <a:pPr lvl="4"/>
            <a:r>
              <a:t>Hoofdtekst - niveau vijf</a:t>
            </a:r>
          </a:p>
        </p:txBody>
      </p:sp>
      <p:sp>
        <p:nvSpPr>
          <p:cNvPr id="5" name="Dianummer"/>
          <p:cNvSpPr txBox="1">
            <a:spLocks noGrp="1"/>
          </p:cNvSpPr>
          <p:nvPr>
            <p:ph type="sldNum" sz="quarter" idx="2"/>
          </p:nvPr>
        </p:nvSpPr>
        <p:spPr>
          <a:xfrm>
            <a:off x="5892800" y="6172200"/>
            <a:ext cx="2844800" cy="368301"/>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3" r:id="rId14"/>
  </p:sldLayoutIdLst>
  <p:transition spd="med"/>
  <p:txStyles>
    <p:titleStyle>
      <a:lvl1pPr marL="0" marR="0" indent="0" algn="l" defTabSz="457200" rtl="0" latinLnBrk="0">
        <a:lnSpc>
          <a:spcPct val="100000"/>
        </a:lnSpc>
        <a:spcBef>
          <a:spcPts val="0"/>
        </a:spcBef>
        <a:spcAft>
          <a:spcPts val="0"/>
        </a:spcAft>
        <a:buClrTx/>
        <a:buSzTx/>
        <a:buFontTx/>
        <a:buNone/>
        <a:tabLst/>
        <a:defRPr sz="2400" b="0" i="0" u="none" strike="noStrike" cap="none" spc="20" baseline="0">
          <a:solidFill>
            <a:srgbClr val="5F676A"/>
          </a:solidFill>
          <a:uFillTx/>
          <a:latin typeface="Museo Sans 700"/>
          <a:ea typeface="Museo Sans 700"/>
          <a:cs typeface="Museo Sans 700"/>
          <a:sym typeface="Museo Sans 700"/>
        </a:defRPr>
      </a:lvl1pPr>
      <a:lvl2pPr marL="0" marR="0" indent="0" algn="l" defTabSz="457200" rtl="0" latinLnBrk="0">
        <a:lnSpc>
          <a:spcPct val="100000"/>
        </a:lnSpc>
        <a:spcBef>
          <a:spcPts val="0"/>
        </a:spcBef>
        <a:spcAft>
          <a:spcPts val="0"/>
        </a:spcAft>
        <a:buClrTx/>
        <a:buSzTx/>
        <a:buFontTx/>
        <a:buNone/>
        <a:tabLst/>
        <a:defRPr sz="2400" b="0" i="0" u="none" strike="noStrike" cap="none" spc="20" baseline="0">
          <a:solidFill>
            <a:srgbClr val="5F676A"/>
          </a:solidFill>
          <a:uFillTx/>
          <a:latin typeface="Museo Sans 700"/>
          <a:ea typeface="Museo Sans 700"/>
          <a:cs typeface="Museo Sans 700"/>
          <a:sym typeface="Museo Sans 700"/>
        </a:defRPr>
      </a:lvl2pPr>
      <a:lvl3pPr marL="0" marR="0" indent="0" algn="l" defTabSz="457200" rtl="0" latinLnBrk="0">
        <a:lnSpc>
          <a:spcPct val="100000"/>
        </a:lnSpc>
        <a:spcBef>
          <a:spcPts val="0"/>
        </a:spcBef>
        <a:spcAft>
          <a:spcPts val="0"/>
        </a:spcAft>
        <a:buClrTx/>
        <a:buSzTx/>
        <a:buFontTx/>
        <a:buNone/>
        <a:tabLst/>
        <a:defRPr sz="2400" b="0" i="0" u="none" strike="noStrike" cap="none" spc="20" baseline="0">
          <a:solidFill>
            <a:srgbClr val="5F676A"/>
          </a:solidFill>
          <a:uFillTx/>
          <a:latin typeface="Museo Sans 700"/>
          <a:ea typeface="Museo Sans 700"/>
          <a:cs typeface="Museo Sans 700"/>
          <a:sym typeface="Museo Sans 700"/>
        </a:defRPr>
      </a:lvl3pPr>
      <a:lvl4pPr marL="0" marR="0" indent="0" algn="l" defTabSz="457200" rtl="0" latinLnBrk="0">
        <a:lnSpc>
          <a:spcPct val="100000"/>
        </a:lnSpc>
        <a:spcBef>
          <a:spcPts val="0"/>
        </a:spcBef>
        <a:spcAft>
          <a:spcPts val="0"/>
        </a:spcAft>
        <a:buClrTx/>
        <a:buSzTx/>
        <a:buFontTx/>
        <a:buNone/>
        <a:tabLst/>
        <a:defRPr sz="2400" b="0" i="0" u="none" strike="noStrike" cap="none" spc="20" baseline="0">
          <a:solidFill>
            <a:srgbClr val="5F676A"/>
          </a:solidFill>
          <a:uFillTx/>
          <a:latin typeface="Museo Sans 700"/>
          <a:ea typeface="Museo Sans 700"/>
          <a:cs typeface="Museo Sans 700"/>
          <a:sym typeface="Museo Sans 700"/>
        </a:defRPr>
      </a:lvl4pPr>
      <a:lvl5pPr marL="0" marR="0" indent="0" algn="l" defTabSz="457200" rtl="0" latinLnBrk="0">
        <a:lnSpc>
          <a:spcPct val="100000"/>
        </a:lnSpc>
        <a:spcBef>
          <a:spcPts val="0"/>
        </a:spcBef>
        <a:spcAft>
          <a:spcPts val="0"/>
        </a:spcAft>
        <a:buClrTx/>
        <a:buSzTx/>
        <a:buFontTx/>
        <a:buNone/>
        <a:tabLst/>
        <a:defRPr sz="2400" b="0" i="0" u="none" strike="noStrike" cap="none" spc="20" baseline="0">
          <a:solidFill>
            <a:srgbClr val="5F676A"/>
          </a:solidFill>
          <a:uFillTx/>
          <a:latin typeface="Museo Sans 700"/>
          <a:ea typeface="Museo Sans 700"/>
          <a:cs typeface="Museo Sans 700"/>
          <a:sym typeface="Museo Sans 700"/>
        </a:defRPr>
      </a:lvl5pPr>
      <a:lvl6pPr marL="0" marR="0" indent="0" algn="l" defTabSz="457200" rtl="0" latinLnBrk="0">
        <a:lnSpc>
          <a:spcPct val="100000"/>
        </a:lnSpc>
        <a:spcBef>
          <a:spcPts val="0"/>
        </a:spcBef>
        <a:spcAft>
          <a:spcPts val="0"/>
        </a:spcAft>
        <a:buClrTx/>
        <a:buSzTx/>
        <a:buFontTx/>
        <a:buNone/>
        <a:tabLst/>
        <a:defRPr sz="2400" b="0" i="0" u="none" strike="noStrike" cap="none" spc="20" baseline="0">
          <a:solidFill>
            <a:srgbClr val="5F676A"/>
          </a:solidFill>
          <a:uFillTx/>
          <a:latin typeface="Museo Sans 700"/>
          <a:ea typeface="Museo Sans 700"/>
          <a:cs typeface="Museo Sans 700"/>
          <a:sym typeface="Museo Sans 700"/>
        </a:defRPr>
      </a:lvl6pPr>
      <a:lvl7pPr marL="0" marR="0" indent="0" algn="l" defTabSz="457200" rtl="0" latinLnBrk="0">
        <a:lnSpc>
          <a:spcPct val="100000"/>
        </a:lnSpc>
        <a:spcBef>
          <a:spcPts val="0"/>
        </a:spcBef>
        <a:spcAft>
          <a:spcPts val="0"/>
        </a:spcAft>
        <a:buClrTx/>
        <a:buSzTx/>
        <a:buFontTx/>
        <a:buNone/>
        <a:tabLst/>
        <a:defRPr sz="2400" b="0" i="0" u="none" strike="noStrike" cap="none" spc="20" baseline="0">
          <a:solidFill>
            <a:srgbClr val="5F676A"/>
          </a:solidFill>
          <a:uFillTx/>
          <a:latin typeface="Museo Sans 700"/>
          <a:ea typeface="Museo Sans 700"/>
          <a:cs typeface="Museo Sans 700"/>
          <a:sym typeface="Museo Sans 700"/>
        </a:defRPr>
      </a:lvl7pPr>
      <a:lvl8pPr marL="0" marR="0" indent="0" algn="l" defTabSz="457200" rtl="0" latinLnBrk="0">
        <a:lnSpc>
          <a:spcPct val="100000"/>
        </a:lnSpc>
        <a:spcBef>
          <a:spcPts val="0"/>
        </a:spcBef>
        <a:spcAft>
          <a:spcPts val="0"/>
        </a:spcAft>
        <a:buClrTx/>
        <a:buSzTx/>
        <a:buFontTx/>
        <a:buNone/>
        <a:tabLst/>
        <a:defRPr sz="2400" b="0" i="0" u="none" strike="noStrike" cap="none" spc="20" baseline="0">
          <a:solidFill>
            <a:srgbClr val="5F676A"/>
          </a:solidFill>
          <a:uFillTx/>
          <a:latin typeface="Museo Sans 700"/>
          <a:ea typeface="Museo Sans 700"/>
          <a:cs typeface="Museo Sans 700"/>
          <a:sym typeface="Museo Sans 700"/>
        </a:defRPr>
      </a:lvl8pPr>
      <a:lvl9pPr marL="0" marR="0" indent="0" algn="l" defTabSz="457200" rtl="0" latinLnBrk="0">
        <a:lnSpc>
          <a:spcPct val="100000"/>
        </a:lnSpc>
        <a:spcBef>
          <a:spcPts val="0"/>
        </a:spcBef>
        <a:spcAft>
          <a:spcPts val="0"/>
        </a:spcAft>
        <a:buClrTx/>
        <a:buSzTx/>
        <a:buFontTx/>
        <a:buNone/>
        <a:tabLst/>
        <a:defRPr sz="2400" b="0" i="0" u="none" strike="noStrike" cap="none" spc="20" baseline="0">
          <a:solidFill>
            <a:srgbClr val="5F676A"/>
          </a:solidFill>
          <a:uFillTx/>
          <a:latin typeface="Museo Sans 700"/>
          <a:ea typeface="Museo Sans 700"/>
          <a:cs typeface="Museo Sans 700"/>
          <a:sym typeface="Museo Sans 700"/>
        </a:defRPr>
      </a:lvl9pPr>
    </p:titleStyle>
    <p:bodyStyle>
      <a:lvl1pPr marL="0" marR="0" indent="0" algn="l" defTabSz="457200" rtl="0" latinLnBrk="0">
        <a:lnSpc>
          <a:spcPct val="110000"/>
        </a:lnSpc>
        <a:spcBef>
          <a:spcPts val="0"/>
        </a:spcBef>
        <a:spcAft>
          <a:spcPts val="0"/>
        </a:spcAft>
        <a:buClr>
          <a:srgbClr val="00A3DA"/>
        </a:buClr>
        <a:buSzTx/>
        <a:buFont typeface="Arial"/>
        <a:buNone/>
        <a:tabLst/>
        <a:defRPr sz="2200" b="0" i="0" u="none" strike="noStrike" cap="none" spc="0" baseline="0">
          <a:solidFill>
            <a:srgbClr val="2A363A"/>
          </a:solidFill>
          <a:uFillTx/>
          <a:latin typeface="Museo Sans 300"/>
          <a:ea typeface="Museo Sans 300"/>
          <a:cs typeface="Museo Sans 300"/>
          <a:sym typeface="Museo Sans 300"/>
        </a:defRPr>
      </a:lvl1pPr>
      <a:lvl2pPr marL="806450" marR="0" indent="-349250" algn="l" defTabSz="457200" rtl="0" latinLnBrk="0">
        <a:lnSpc>
          <a:spcPct val="110000"/>
        </a:lnSpc>
        <a:spcBef>
          <a:spcPts val="0"/>
        </a:spcBef>
        <a:spcAft>
          <a:spcPts val="0"/>
        </a:spcAft>
        <a:buClr>
          <a:srgbClr val="00A3DA"/>
        </a:buClr>
        <a:buSzPct val="100000"/>
        <a:buFont typeface="Arial"/>
        <a:buChar char="–"/>
        <a:tabLst/>
        <a:defRPr sz="2200" b="0" i="0" u="none" strike="noStrike" cap="none" spc="0" baseline="0">
          <a:solidFill>
            <a:srgbClr val="2A363A"/>
          </a:solidFill>
          <a:uFillTx/>
          <a:latin typeface="Museo Sans 300"/>
          <a:ea typeface="Museo Sans 300"/>
          <a:cs typeface="Museo Sans 300"/>
          <a:sym typeface="Museo Sans 300"/>
        </a:defRPr>
      </a:lvl2pPr>
      <a:lvl3pPr marL="1193800" marR="0" indent="-279400" algn="l" defTabSz="457200" rtl="0" latinLnBrk="0">
        <a:lnSpc>
          <a:spcPct val="110000"/>
        </a:lnSpc>
        <a:spcBef>
          <a:spcPts val="0"/>
        </a:spcBef>
        <a:spcAft>
          <a:spcPts val="0"/>
        </a:spcAft>
        <a:buClr>
          <a:srgbClr val="00A3DA"/>
        </a:buClr>
        <a:buSzPct val="100000"/>
        <a:buFont typeface="Arial"/>
        <a:buChar char="•"/>
        <a:tabLst/>
        <a:defRPr sz="2200" b="0" i="0" u="none" strike="noStrike" cap="none" spc="0" baseline="0">
          <a:solidFill>
            <a:srgbClr val="2A363A"/>
          </a:solidFill>
          <a:uFillTx/>
          <a:latin typeface="Museo Sans 300"/>
          <a:ea typeface="Museo Sans 300"/>
          <a:cs typeface="Museo Sans 300"/>
          <a:sym typeface="Museo Sans 300"/>
        </a:defRPr>
      </a:lvl3pPr>
      <a:lvl4pPr marL="1764506" marR="0" indent="-392906" algn="l" defTabSz="457200" rtl="0" latinLnBrk="0">
        <a:lnSpc>
          <a:spcPct val="110000"/>
        </a:lnSpc>
        <a:spcBef>
          <a:spcPts val="0"/>
        </a:spcBef>
        <a:spcAft>
          <a:spcPts val="0"/>
        </a:spcAft>
        <a:buClr>
          <a:srgbClr val="00A3DA"/>
        </a:buClr>
        <a:buSzPct val="100000"/>
        <a:buFont typeface="Arial"/>
        <a:buChar char="•"/>
        <a:tabLst/>
        <a:defRPr sz="2200" b="0" i="0" u="none" strike="noStrike" cap="none" spc="0" baseline="0">
          <a:solidFill>
            <a:srgbClr val="2A363A"/>
          </a:solidFill>
          <a:uFillTx/>
          <a:latin typeface="Museo Sans 300"/>
          <a:ea typeface="Museo Sans 300"/>
          <a:cs typeface="Museo Sans 300"/>
          <a:sym typeface="Museo Sans 300"/>
        </a:defRPr>
      </a:lvl4pPr>
      <a:lvl5pPr marL="2143125" marR="0" indent="-314325" algn="l" defTabSz="457200" rtl="0" latinLnBrk="0">
        <a:lnSpc>
          <a:spcPct val="110000"/>
        </a:lnSpc>
        <a:spcBef>
          <a:spcPts val="0"/>
        </a:spcBef>
        <a:spcAft>
          <a:spcPts val="0"/>
        </a:spcAft>
        <a:buClr>
          <a:srgbClr val="00A3DA"/>
        </a:buClr>
        <a:buSzPct val="100000"/>
        <a:buFont typeface="Arial"/>
        <a:buChar char="»"/>
        <a:tabLst/>
        <a:defRPr sz="2200" b="0" i="0" u="none" strike="noStrike" cap="none" spc="0" baseline="0">
          <a:solidFill>
            <a:srgbClr val="2A363A"/>
          </a:solidFill>
          <a:uFillTx/>
          <a:latin typeface="Museo Sans 300"/>
          <a:ea typeface="Museo Sans 300"/>
          <a:cs typeface="Museo Sans 300"/>
          <a:sym typeface="Museo Sans 300"/>
        </a:defRPr>
      </a:lvl5pPr>
      <a:lvl6pPr marL="2537460" marR="0" indent="-251460" algn="l" defTabSz="457200" rtl="0" latinLnBrk="0">
        <a:lnSpc>
          <a:spcPct val="110000"/>
        </a:lnSpc>
        <a:spcBef>
          <a:spcPts val="0"/>
        </a:spcBef>
        <a:spcAft>
          <a:spcPts val="0"/>
        </a:spcAft>
        <a:buClr>
          <a:srgbClr val="00A3DA"/>
        </a:buClr>
        <a:buSzPct val="100000"/>
        <a:buFont typeface="Arial"/>
        <a:buChar char="•"/>
        <a:tabLst/>
        <a:defRPr sz="2200" b="0" i="0" u="none" strike="noStrike" cap="none" spc="0" baseline="0">
          <a:solidFill>
            <a:srgbClr val="2A363A"/>
          </a:solidFill>
          <a:uFillTx/>
          <a:latin typeface="Museo Sans 300"/>
          <a:ea typeface="Museo Sans 300"/>
          <a:cs typeface="Museo Sans 300"/>
          <a:sym typeface="Museo Sans 300"/>
        </a:defRPr>
      </a:lvl6pPr>
      <a:lvl7pPr marL="2994660" marR="0" indent="-251460" algn="l" defTabSz="457200" rtl="0" latinLnBrk="0">
        <a:lnSpc>
          <a:spcPct val="110000"/>
        </a:lnSpc>
        <a:spcBef>
          <a:spcPts val="0"/>
        </a:spcBef>
        <a:spcAft>
          <a:spcPts val="0"/>
        </a:spcAft>
        <a:buClr>
          <a:srgbClr val="00A3DA"/>
        </a:buClr>
        <a:buSzPct val="100000"/>
        <a:buFont typeface="Arial"/>
        <a:buChar char="•"/>
        <a:tabLst/>
        <a:defRPr sz="2200" b="0" i="0" u="none" strike="noStrike" cap="none" spc="0" baseline="0">
          <a:solidFill>
            <a:srgbClr val="2A363A"/>
          </a:solidFill>
          <a:uFillTx/>
          <a:latin typeface="Museo Sans 300"/>
          <a:ea typeface="Museo Sans 300"/>
          <a:cs typeface="Museo Sans 300"/>
          <a:sym typeface="Museo Sans 300"/>
        </a:defRPr>
      </a:lvl7pPr>
      <a:lvl8pPr marL="3451859" marR="0" indent="-251459" algn="l" defTabSz="457200" rtl="0" latinLnBrk="0">
        <a:lnSpc>
          <a:spcPct val="110000"/>
        </a:lnSpc>
        <a:spcBef>
          <a:spcPts val="0"/>
        </a:spcBef>
        <a:spcAft>
          <a:spcPts val="0"/>
        </a:spcAft>
        <a:buClr>
          <a:srgbClr val="00A3DA"/>
        </a:buClr>
        <a:buSzPct val="100000"/>
        <a:buFont typeface="Arial"/>
        <a:buChar char="•"/>
        <a:tabLst/>
        <a:defRPr sz="2200" b="0" i="0" u="none" strike="noStrike" cap="none" spc="0" baseline="0">
          <a:solidFill>
            <a:srgbClr val="2A363A"/>
          </a:solidFill>
          <a:uFillTx/>
          <a:latin typeface="Museo Sans 300"/>
          <a:ea typeface="Museo Sans 300"/>
          <a:cs typeface="Museo Sans 300"/>
          <a:sym typeface="Museo Sans 300"/>
        </a:defRPr>
      </a:lvl8pPr>
      <a:lvl9pPr marL="3909059" marR="0" indent="-251459" algn="l" defTabSz="457200" rtl="0" latinLnBrk="0">
        <a:lnSpc>
          <a:spcPct val="110000"/>
        </a:lnSpc>
        <a:spcBef>
          <a:spcPts val="0"/>
        </a:spcBef>
        <a:spcAft>
          <a:spcPts val="0"/>
        </a:spcAft>
        <a:buClr>
          <a:srgbClr val="00A3DA"/>
        </a:buClr>
        <a:buSzPct val="100000"/>
        <a:buFont typeface="Arial"/>
        <a:buChar char="•"/>
        <a:tabLst/>
        <a:defRPr sz="2200" b="0" i="0" u="none" strike="noStrike" cap="none" spc="0" baseline="0">
          <a:solidFill>
            <a:srgbClr val="2A363A"/>
          </a:solidFill>
          <a:uFillTx/>
          <a:latin typeface="Museo Sans 300"/>
          <a:ea typeface="Museo Sans 300"/>
          <a:cs typeface="Museo Sans 300"/>
          <a:sym typeface="Museo Sans 300"/>
        </a:defRPr>
      </a:lvl9pPr>
    </p:bodyStyle>
    <p:otherStyle>
      <a:lvl1pPr marL="0" marR="0" indent="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Museo Sans 300"/>
        </a:defRPr>
      </a:lvl1pPr>
      <a:lvl2pPr marL="0" marR="0" indent="45720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Museo Sans 300"/>
        </a:defRPr>
      </a:lvl2pPr>
      <a:lvl3pPr marL="0" marR="0" indent="91440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Museo Sans 300"/>
        </a:defRPr>
      </a:lvl3pPr>
      <a:lvl4pPr marL="0" marR="0" indent="137160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Museo Sans 300"/>
        </a:defRPr>
      </a:lvl4pPr>
      <a:lvl5pPr marL="0" marR="0" indent="182880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Museo Sans 300"/>
        </a:defRPr>
      </a:lvl5pPr>
      <a:lvl6pPr marL="0" marR="0" indent="228600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Museo Sans 300"/>
        </a:defRPr>
      </a:lvl6pPr>
      <a:lvl7pPr marL="0" marR="0" indent="274320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Museo Sans 300"/>
        </a:defRPr>
      </a:lvl7pPr>
      <a:lvl8pPr marL="0" marR="0" indent="320040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Museo Sans 300"/>
        </a:defRPr>
      </a:lvl8pPr>
      <a:lvl9pPr marL="0" marR="0" indent="3657600" algn="r" defTabSz="4572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Museo Sans 30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hyperlink" Target="https://docs.crow.nl/datastandaard-fietsparkeren/spdp-fiet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hyperlink" Target="https://docs.crow.nl/datastandaard-fietsparkeren/spdp-fiets/#overzicht"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docs.crow.nl/datastandaard-fietsparkeren/spdp-fiets/#example-6-body" TargetMode="Externa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hyperlink" Target="https://docs.crow.nl/datastandaard-fietsparkeren/spdp-fiets/#dataschema-s" TargetMode="Externa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hyperlink" Target="mailto:fietsberaad@crow.nl" TargetMode="External"/><Relationship Id="rId2" Type="http://schemas.openxmlformats.org/officeDocument/2006/relationships/hyperlink" Target="https://github.com/Stichting-CROW/datastandaard-fietsparkeren" TargetMode="External"/><Relationship Id="rId1" Type="http://schemas.openxmlformats.org/officeDocument/2006/relationships/slideLayout" Target="../slideLayouts/slideLayout5.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 name="Afbeelding 2" descr="Afbeelding 2"/>
          <p:cNvPicPr>
            <a:picLocks noGrp="1" noChangeAspect="1"/>
          </p:cNvPicPr>
          <p:nvPr>
            <p:ph type="pic" idx="21"/>
          </p:nvPr>
        </p:nvPicPr>
        <p:blipFill>
          <a:blip r:embed="rId2"/>
          <a:srcRect l="8168" r="32959"/>
          <a:stretch>
            <a:fillRect/>
          </a:stretch>
        </p:blipFill>
        <p:spPr>
          <a:xfrm>
            <a:off x="-2" y="0"/>
            <a:ext cx="7177686" cy="6858000"/>
          </a:xfrm>
          <a:prstGeom prst="rect">
            <a:avLst/>
          </a:prstGeom>
        </p:spPr>
      </p:pic>
      <p:sp>
        <p:nvSpPr>
          <p:cNvPr id="212" name="Vorm"/>
          <p:cNvSpPr/>
          <p:nvPr/>
        </p:nvSpPr>
        <p:spPr>
          <a:xfrm rot="5400000">
            <a:off x="3550082" y="2734426"/>
            <a:ext cx="6986515" cy="1517661"/>
          </a:xfrm>
          <a:custGeom>
            <a:avLst/>
            <a:gdLst/>
            <a:ahLst/>
            <a:cxnLst>
              <a:cxn ang="0">
                <a:pos x="wd2" y="hd2"/>
              </a:cxn>
              <a:cxn ang="5400000">
                <a:pos x="wd2" y="hd2"/>
              </a:cxn>
              <a:cxn ang="10800000">
                <a:pos x="wd2" y="hd2"/>
              </a:cxn>
              <a:cxn ang="16200000">
                <a:pos x="wd2" y="hd2"/>
              </a:cxn>
            </a:cxnLst>
            <a:rect l="0" t="0" r="r" b="b"/>
            <a:pathLst>
              <a:path w="21600" h="21600" extrusionOk="0">
                <a:moveTo>
                  <a:pt x="1" y="8853"/>
                </a:moveTo>
                <a:lnTo>
                  <a:pt x="4701" y="9003"/>
                </a:lnTo>
                <a:cubicBezTo>
                  <a:pt x="4460" y="10450"/>
                  <a:pt x="4270" y="12062"/>
                  <a:pt x="4138" y="13781"/>
                </a:cubicBezTo>
                <a:cubicBezTo>
                  <a:pt x="3945" y="16286"/>
                  <a:pt x="3879" y="18960"/>
                  <a:pt x="3944" y="21600"/>
                </a:cubicBezTo>
                <a:cubicBezTo>
                  <a:pt x="4273" y="19431"/>
                  <a:pt x="4696" y="17597"/>
                  <a:pt x="5186" y="16212"/>
                </a:cubicBezTo>
                <a:cubicBezTo>
                  <a:pt x="5679" y="14820"/>
                  <a:pt x="6229" y="13912"/>
                  <a:pt x="6802" y="13545"/>
                </a:cubicBezTo>
                <a:lnTo>
                  <a:pt x="21577" y="13578"/>
                </a:lnTo>
                <a:lnTo>
                  <a:pt x="21600" y="0"/>
                </a:lnTo>
                <a:lnTo>
                  <a:pt x="0" y="184"/>
                </a:lnTo>
                <a:lnTo>
                  <a:pt x="1" y="8853"/>
                </a:lnTo>
                <a:close/>
              </a:path>
            </a:pathLst>
          </a:custGeom>
          <a:solidFill>
            <a:srgbClr val="FFFFFF"/>
          </a:solidFill>
          <a:ln w="12700">
            <a:miter lim="400000"/>
          </a:ln>
        </p:spPr>
        <p:txBody>
          <a:bodyPr lIns="45719" rIns="45719"/>
          <a:lstStyle/>
          <a:p>
            <a:pPr algn="l"/>
            <a:endParaRPr/>
          </a:p>
        </p:txBody>
      </p:sp>
      <p:sp>
        <p:nvSpPr>
          <p:cNvPr id="213" name="Redmer Kronemeijer data-architect…"/>
          <p:cNvSpPr txBox="1">
            <a:spLocks noGrp="1"/>
          </p:cNvSpPr>
          <p:nvPr>
            <p:ph type="body" sz="quarter" idx="1"/>
          </p:nvPr>
        </p:nvSpPr>
        <p:spPr>
          <a:prstGeom prst="rect">
            <a:avLst/>
          </a:prstGeom>
        </p:spPr>
        <p:txBody>
          <a:bodyPr/>
          <a:lstStyle/>
          <a:p>
            <a:r>
              <a:rPr>
                <a:latin typeface="Museo Sans 700"/>
                <a:ea typeface="Museo Sans 700"/>
                <a:cs typeface="Museo Sans 700"/>
                <a:sym typeface="Museo Sans 700"/>
              </a:rPr>
              <a:t>Redmer Kronemeijer</a:t>
            </a:r>
            <a:br/>
            <a:r>
              <a:t>data-architect</a:t>
            </a:r>
          </a:p>
          <a:p>
            <a:br/>
            <a:r>
              <a:t>Kenniscafé Fietsparkeerdata</a:t>
            </a:r>
            <a:br/>
            <a:r>
              <a:t>1 juli 2021</a:t>
            </a:r>
          </a:p>
        </p:txBody>
      </p:sp>
      <p:sp>
        <p:nvSpPr>
          <p:cNvPr id="214" name="Datastandaard Fietsparkeren"/>
          <p:cNvSpPr txBox="1">
            <a:spLocks noGrp="1"/>
          </p:cNvSpPr>
          <p:nvPr>
            <p:ph type="title"/>
          </p:nvPr>
        </p:nvSpPr>
        <p:spPr>
          <a:prstGeom prst="rect">
            <a:avLst/>
          </a:prstGeom>
        </p:spPr>
        <p:txBody>
          <a:bodyPr/>
          <a:lstStyle>
            <a:lvl1pPr>
              <a:defRPr>
                <a:latin typeface="Museo Sans 500"/>
                <a:ea typeface="Museo Sans 500"/>
                <a:cs typeface="Museo Sans 500"/>
                <a:sym typeface="Museo Sans 500"/>
              </a:defRPr>
            </a:lvl1pPr>
          </a:lstStyle>
          <a:p>
            <a:r>
              <a:t>Datastandaard Fietsparkeren</a:t>
            </a:r>
          </a:p>
        </p:txBody>
      </p:sp>
      <p:pic>
        <p:nvPicPr>
          <p:cNvPr id="215" name="Afbeelding 8" descr="Afbeelding 8"/>
          <p:cNvPicPr>
            <a:picLocks noChangeAspect="1"/>
          </p:cNvPicPr>
          <p:nvPr/>
        </p:nvPicPr>
        <p:blipFill>
          <a:blip r:embed="rId3"/>
          <a:stretch>
            <a:fillRect/>
          </a:stretch>
        </p:blipFill>
        <p:spPr>
          <a:xfrm>
            <a:off x="7576739" y="335394"/>
            <a:ext cx="2207127" cy="660313"/>
          </a:xfrm>
          <a:prstGeom prst="rect">
            <a:avLst/>
          </a:prstGeom>
          <a:ln w="12700">
            <a:miter lim="400000"/>
          </a:ln>
        </p:spPr>
      </p:pic>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Werkdocument  API-specificatie…"/>
          <p:cNvSpPr txBox="1">
            <a:spLocks noGrp="1"/>
          </p:cNvSpPr>
          <p:nvPr>
            <p:ph type="body" sz="quarter" idx="1"/>
          </p:nvPr>
        </p:nvSpPr>
        <p:spPr>
          <a:xfrm>
            <a:off x="9200152" y="2083443"/>
            <a:ext cx="2844801" cy="4341968"/>
          </a:xfrm>
          <a:prstGeom prst="rect">
            <a:avLst/>
          </a:prstGeom>
        </p:spPr>
        <p:txBody>
          <a:bodyPr/>
          <a:lstStyle/>
          <a:p>
            <a:r>
              <a:t>Werkdocument </a:t>
            </a:r>
            <a:br/>
            <a:r>
              <a:t>API-specificatie </a:t>
            </a:r>
          </a:p>
          <a:p>
            <a:endParaRPr/>
          </a:p>
          <a:p>
            <a:r>
              <a:t>Open specificatie</a:t>
            </a:r>
          </a:p>
          <a:p>
            <a:r>
              <a:t>Open ontwikkeling</a:t>
            </a:r>
          </a:p>
          <a:p>
            <a:r>
              <a:t>Open voor meldingen en PR’s</a:t>
            </a:r>
          </a:p>
        </p:txBody>
      </p:sp>
      <p:sp>
        <p:nvSpPr>
          <p:cNvPr id="218" name="API en datamodel"/>
          <p:cNvSpPr txBox="1">
            <a:spLocks noGrp="1"/>
          </p:cNvSpPr>
          <p:nvPr>
            <p:ph type="title"/>
          </p:nvPr>
        </p:nvSpPr>
        <p:spPr>
          <a:prstGeom prst="rect">
            <a:avLst/>
          </a:prstGeom>
        </p:spPr>
        <p:txBody>
          <a:bodyPr/>
          <a:lstStyle/>
          <a:p>
            <a:r>
              <a:t>API en datamodel</a:t>
            </a:r>
          </a:p>
        </p:txBody>
      </p:sp>
      <p:sp>
        <p:nvSpPr>
          <p:cNvPr id="219" name="Tijdelijke aanduiding voor tekst 4"/>
          <p:cNvSpPr>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nSpc>
                <a:spcPct val="100000"/>
              </a:lnSpc>
              <a:buClrTx/>
              <a:buFontTx/>
              <a:defRPr sz="2400" spc="20">
                <a:solidFill>
                  <a:srgbClr val="5F676A"/>
                </a:solidFill>
                <a:latin typeface="Museo Sans 700"/>
                <a:ea typeface="Museo Sans 700"/>
                <a:cs typeface="Museo Sans 700"/>
                <a:sym typeface="Museo Sans 700"/>
              </a:defRPr>
            </a:lvl1pPr>
          </a:lstStyle>
          <a:p>
            <a:r>
              <a:t>Datastandaard fietsparkeren</a:t>
            </a:r>
          </a:p>
        </p:txBody>
      </p:sp>
      <p:sp>
        <p:nvSpPr>
          <p:cNvPr id="220" name="Dianumm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a:t>
            </a:fld>
            <a:endParaRPr/>
          </a:p>
        </p:txBody>
      </p:sp>
      <p:pic>
        <p:nvPicPr>
          <p:cNvPr id="221" name="Afbeelding" descr="Afbeelding"/>
          <p:cNvPicPr>
            <a:picLocks noChangeAspect="1"/>
          </p:cNvPicPr>
          <p:nvPr/>
        </p:nvPicPr>
        <p:blipFill>
          <a:blip r:embed="rId3"/>
          <a:stretch>
            <a:fillRect/>
          </a:stretch>
        </p:blipFill>
        <p:spPr>
          <a:xfrm>
            <a:off x="2086979" y="2083444"/>
            <a:ext cx="6820796" cy="4774556"/>
          </a:xfrm>
          <a:prstGeom prst="rect">
            <a:avLst/>
          </a:prstGeom>
          <a:ln w="12700">
            <a:miter lim="400000"/>
          </a:ln>
        </p:spPr>
      </p:pic>
      <p:sp>
        <p:nvSpPr>
          <p:cNvPr id="222" name="https://docs.crow.nl/datastandaard-fietsparkeren/spdp-fiets/"/>
          <p:cNvSpPr txBox="1"/>
          <p:nvPr/>
        </p:nvSpPr>
        <p:spPr>
          <a:xfrm>
            <a:off x="5373185" y="5635457"/>
            <a:ext cx="6455106" cy="370841"/>
          </a:xfrm>
          <a:prstGeom prst="rect">
            <a:avLst/>
          </a:prstGeom>
          <a:solidFill>
            <a:srgbClr val="FFFFFF"/>
          </a:solidFill>
          <a:ln w="12700">
            <a:miter lim="400000"/>
          </a:ln>
          <a:effectLst>
            <a:outerShdw blurRad="38100" dist="23000" dir="5400000" rotWithShape="0">
              <a:srgbClr val="000000">
                <a:alpha val="3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a:defRPr u="sng">
                <a:solidFill>
                  <a:srgbClr val="009DE0"/>
                </a:solidFill>
                <a:uFill>
                  <a:solidFill>
                    <a:srgbClr val="009DE0"/>
                  </a:solidFill>
                </a:uFill>
                <a:hlinkClick r:id="rId4"/>
              </a:defRPr>
            </a:lvl1pPr>
          </a:lstStyle>
          <a:p>
            <a:pPr>
              <a:defRPr u="none">
                <a:solidFill>
                  <a:srgbClr val="000000"/>
                </a:solidFill>
                <a:uFillTx/>
              </a:defRPr>
            </a:pPr>
            <a:r>
              <a:rPr u="sng">
                <a:solidFill>
                  <a:srgbClr val="009DE0"/>
                </a:solidFill>
                <a:uFill>
                  <a:solidFill>
                    <a:srgbClr val="009DE0"/>
                  </a:solidFill>
                </a:uFill>
                <a:hlinkClick r:id="rId4"/>
              </a:rPr>
              <a:t>https://docs.crow.nl/datastandaard-fietsparkeren/spdp-fiets/</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Voorziet op dit moment alleen in API 3, API 4, API 5"/>
          <p:cNvSpPr txBox="1">
            <a:spLocks noGrp="1"/>
          </p:cNvSpPr>
          <p:nvPr>
            <p:ph type="body" sz="quarter" idx="1"/>
          </p:nvPr>
        </p:nvSpPr>
        <p:spPr>
          <a:xfrm>
            <a:off x="10457945" y="2083443"/>
            <a:ext cx="1714008" cy="4341968"/>
          </a:xfrm>
          <a:prstGeom prst="rect">
            <a:avLst/>
          </a:prstGeom>
        </p:spPr>
        <p:txBody>
          <a:bodyPr/>
          <a:lstStyle/>
          <a:p>
            <a:pPr>
              <a:defRPr sz="1800"/>
            </a:pPr>
            <a:r>
              <a:t>Voorziet op dit moment alleen in API 3, API 4, API 5</a:t>
            </a:r>
          </a:p>
          <a:p>
            <a:pPr>
              <a:defRPr sz="1800"/>
            </a:pPr>
            <a:endParaRPr/>
          </a:p>
        </p:txBody>
      </p:sp>
      <p:sp>
        <p:nvSpPr>
          <p:cNvPr id="227" name="API"/>
          <p:cNvSpPr txBox="1">
            <a:spLocks noGrp="1"/>
          </p:cNvSpPr>
          <p:nvPr>
            <p:ph type="title"/>
          </p:nvPr>
        </p:nvSpPr>
        <p:spPr>
          <a:xfrm>
            <a:off x="10457944" y="1052412"/>
            <a:ext cx="878395" cy="1031033"/>
          </a:xfrm>
          <a:prstGeom prst="rect">
            <a:avLst/>
          </a:prstGeom>
        </p:spPr>
        <p:txBody>
          <a:bodyPr/>
          <a:lstStyle/>
          <a:p>
            <a:r>
              <a:t>API</a:t>
            </a:r>
          </a:p>
        </p:txBody>
      </p:sp>
      <p:sp>
        <p:nvSpPr>
          <p:cNvPr id="228" name="Tijdelijke aanduiding voor tekst 4"/>
          <p:cNvSpPr>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nSpc>
                <a:spcPct val="100000"/>
              </a:lnSpc>
              <a:buClrTx/>
              <a:buFontTx/>
              <a:defRPr sz="2400" spc="20">
                <a:solidFill>
                  <a:srgbClr val="5F676A"/>
                </a:solidFill>
                <a:latin typeface="Museo Sans 700"/>
                <a:ea typeface="Museo Sans 700"/>
                <a:cs typeface="Museo Sans 700"/>
                <a:sym typeface="Museo Sans 700"/>
              </a:defRPr>
            </a:lvl1pPr>
          </a:lstStyle>
          <a:p>
            <a:r>
              <a:t>Datastandaard fietsparkeren</a:t>
            </a:r>
          </a:p>
        </p:txBody>
      </p:sp>
      <p:sp>
        <p:nvSpPr>
          <p:cNvPr id="229" name="Dianumm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pic>
        <p:nvPicPr>
          <p:cNvPr id="230" name="Afbeelding" descr="Afbeelding"/>
          <p:cNvPicPr>
            <a:picLocks noChangeAspect="1"/>
          </p:cNvPicPr>
          <p:nvPr/>
        </p:nvPicPr>
        <p:blipFill>
          <a:blip r:embed="rId3"/>
          <a:srcRect r="7629"/>
          <a:stretch>
            <a:fillRect/>
          </a:stretch>
        </p:blipFill>
        <p:spPr>
          <a:xfrm>
            <a:off x="-197753" y="68659"/>
            <a:ext cx="10528797" cy="6789284"/>
          </a:xfrm>
          <a:prstGeom prst="rect">
            <a:avLst/>
          </a:prstGeom>
          <a:ln w="12700">
            <a:miter lim="400000"/>
          </a:ln>
        </p:spPr>
      </p:pic>
      <p:sp>
        <p:nvSpPr>
          <p:cNvPr id="231" name="https://docs.crow.nl/datastandaard-fietsparkeren/spdp-fiets/#overzicht"/>
          <p:cNvSpPr txBox="1"/>
          <p:nvPr/>
        </p:nvSpPr>
        <p:spPr>
          <a:xfrm>
            <a:off x="6096000" y="369758"/>
            <a:ext cx="5925312" cy="307341"/>
          </a:xfrm>
          <a:prstGeom prst="rect">
            <a:avLst/>
          </a:prstGeom>
          <a:solidFill>
            <a:srgbClr val="FFFFFF"/>
          </a:solidFill>
          <a:ln w="12700">
            <a:miter lim="400000"/>
          </a:ln>
          <a:effectLst>
            <a:outerShdw blurRad="38100" dist="23000" dir="5400000" rotWithShape="0">
              <a:srgbClr val="000000">
                <a:alpha val="3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lvl1pPr algn="l">
              <a:lnSpc>
                <a:spcPct val="110000"/>
              </a:lnSpc>
              <a:buClr>
                <a:srgbClr val="00A3DA"/>
              </a:buClr>
              <a:buFont typeface="Arial"/>
              <a:defRPr sz="1400" u="sng">
                <a:solidFill>
                  <a:srgbClr val="009DE0"/>
                </a:solidFill>
                <a:uFill>
                  <a:solidFill>
                    <a:srgbClr val="009DE0"/>
                  </a:solidFill>
                </a:uFill>
                <a:hlinkClick r:id="rId4"/>
              </a:defRPr>
            </a:lvl1pPr>
          </a:lstStyle>
          <a:p>
            <a:pPr>
              <a:defRPr u="none">
                <a:solidFill>
                  <a:srgbClr val="2A363A"/>
                </a:solidFill>
                <a:uFillTx/>
              </a:defRPr>
            </a:pPr>
            <a:r>
              <a:rPr u="sng">
                <a:solidFill>
                  <a:srgbClr val="009DE0"/>
                </a:solidFill>
                <a:uFill>
                  <a:solidFill>
                    <a:srgbClr val="009DE0"/>
                  </a:solidFill>
                </a:uFill>
                <a:hlinkClick r:id="rId4"/>
              </a:rPr>
              <a:t>https://docs.crow.nl/datastandaard-fietsparkeren/spdp-fiets/#overzicht</a:t>
            </a:r>
          </a:p>
        </p:txBody>
      </p:sp>
      <p:pic>
        <p:nvPicPr>
          <p:cNvPr id="232" name="Afbeelding" descr="Afbeelding"/>
          <p:cNvPicPr>
            <a:picLocks noChangeAspect="1"/>
          </p:cNvPicPr>
          <p:nvPr/>
        </p:nvPicPr>
        <p:blipFill>
          <a:blip r:embed="rId5"/>
          <a:stretch>
            <a:fillRect/>
          </a:stretch>
        </p:blipFill>
        <p:spPr>
          <a:xfrm>
            <a:off x="5294885" y="4607057"/>
            <a:ext cx="3763771" cy="2250943"/>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Uitgangspunt REST met HTTP POST- en GET-requests…"/>
          <p:cNvSpPr txBox="1">
            <a:spLocks noGrp="1"/>
          </p:cNvSpPr>
          <p:nvPr>
            <p:ph type="body" sz="half" idx="1"/>
          </p:nvPr>
        </p:nvSpPr>
        <p:spPr>
          <a:xfrm>
            <a:off x="2086979" y="2083443"/>
            <a:ext cx="4202352" cy="4341968"/>
          </a:xfrm>
          <a:prstGeom prst="rect">
            <a:avLst/>
          </a:prstGeom>
        </p:spPr>
        <p:txBody>
          <a:bodyPr/>
          <a:lstStyle/>
          <a:p>
            <a:r>
              <a:t>Uitgangspunt REST met HTTP POST- en GET-requests</a:t>
            </a:r>
          </a:p>
          <a:p>
            <a:endParaRPr/>
          </a:p>
          <a:p>
            <a:r>
              <a:t>Resultaten in JSON.</a:t>
            </a:r>
          </a:p>
          <a:p>
            <a:endParaRPr/>
          </a:p>
          <a:p>
            <a:r>
              <a:t>Voorgeschreven verplicht, uitbreidingen toegestaan</a:t>
            </a:r>
          </a:p>
          <a:p>
            <a:endParaRPr/>
          </a:p>
          <a:p>
            <a:r>
              <a:t>Toegangsbeveiliging</a:t>
            </a:r>
            <a:br/>
            <a:r>
              <a:t>endpoint-specifiek</a:t>
            </a:r>
          </a:p>
        </p:txBody>
      </p:sp>
      <p:sp>
        <p:nvSpPr>
          <p:cNvPr id="237" name="API"/>
          <p:cNvSpPr txBox="1">
            <a:spLocks noGrp="1"/>
          </p:cNvSpPr>
          <p:nvPr>
            <p:ph type="title"/>
          </p:nvPr>
        </p:nvSpPr>
        <p:spPr>
          <a:prstGeom prst="rect">
            <a:avLst/>
          </a:prstGeom>
        </p:spPr>
        <p:txBody>
          <a:bodyPr/>
          <a:lstStyle/>
          <a:p>
            <a:r>
              <a:t>API</a:t>
            </a:r>
          </a:p>
        </p:txBody>
      </p:sp>
      <p:sp>
        <p:nvSpPr>
          <p:cNvPr id="238" name="Tijdelijke aanduiding voor tekst 4"/>
          <p:cNvSpPr>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nSpc>
                <a:spcPct val="100000"/>
              </a:lnSpc>
              <a:buClrTx/>
              <a:buFontTx/>
              <a:defRPr sz="2400" spc="20">
                <a:solidFill>
                  <a:srgbClr val="5F676A"/>
                </a:solidFill>
                <a:latin typeface="Museo Sans 700"/>
                <a:ea typeface="Museo Sans 700"/>
                <a:cs typeface="Museo Sans 700"/>
                <a:sym typeface="Museo Sans 700"/>
              </a:defRPr>
            </a:lvl1pPr>
          </a:lstStyle>
          <a:p>
            <a:r>
              <a:t>Datastandaard fietsparkeren</a:t>
            </a:r>
          </a:p>
        </p:txBody>
      </p:sp>
      <p:sp>
        <p:nvSpPr>
          <p:cNvPr id="239" name="Dianumm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
        <p:nvSpPr>
          <p:cNvPr id="240" name="https://docs.crow.nl/datastandaard-fietsparkeren/spdp-fiets/#example-6-body"/>
          <p:cNvSpPr txBox="1"/>
          <p:nvPr/>
        </p:nvSpPr>
        <p:spPr>
          <a:xfrm>
            <a:off x="2688144" y="6223073"/>
            <a:ext cx="7525411" cy="332741"/>
          </a:xfrm>
          <a:prstGeom prst="rect">
            <a:avLst/>
          </a:prstGeom>
          <a:solidFill>
            <a:srgbClr val="FFFFFF"/>
          </a:solidFill>
          <a:ln w="12700">
            <a:miter lim="400000"/>
          </a:ln>
          <a:effectLst>
            <a:outerShdw blurRad="38100" dist="23000" dir="5400000" rotWithShape="0">
              <a:srgbClr val="000000">
                <a:alpha val="3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nchor="ctr">
            <a:spAutoFit/>
          </a:bodyPr>
          <a:lstStyle/>
          <a:p>
            <a:pPr>
              <a:defRPr sz="1600"/>
            </a:pPr>
            <a:r>
              <a:rPr u="sng">
                <a:solidFill>
                  <a:srgbClr val="009DE0"/>
                </a:solidFill>
                <a:uFill>
                  <a:solidFill>
                    <a:srgbClr val="009DE0"/>
                  </a:solidFill>
                </a:uFill>
                <a:hlinkClick r:id="rId2"/>
              </a:rPr>
              <a:t>https://docs.crow.nl/datastandaard-fietsparkeren/spdp-fiets/#example-6-body</a:t>
            </a:r>
            <a:r>
              <a:t> </a:t>
            </a:r>
          </a:p>
        </p:txBody>
      </p:sp>
      <p:pic>
        <p:nvPicPr>
          <p:cNvPr id="241" name="Afbeelding" descr="Afbeelding"/>
          <p:cNvPicPr>
            <a:picLocks noChangeAspect="1"/>
          </p:cNvPicPr>
          <p:nvPr/>
        </p:nvPicPr>
        <p:blipFill>
          <a:blip r:embed="rId3"/>
          <a:stretch>
            <a:fillRect/>
          </a:stretch>
        </p:blipFill>
        <p:spPr>
          <a:xfrm>
            <a:off x="6289330" y="1260564"/>
            <a:ext cx="5533254" cy="4774557"/>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Survey — Metagegevens over het onderzoek…"/>
          <p:cNvSpPr txBox="1">
            <a:spLocks noGrp="1"/>
          </p:cNvSpPr>
          <p:nvPr>
            <p:ph type="body" idx="1"/>
          </p:nvPr>
        </p:nvSpPr>
        <p:spPr>
          <a:prstGeom prst="rect">
            <a:avLst/>
          </a:prstGeom>
        </p:spPr>
        <p:txBody>
          <a:bodyPr/>
          <a:lstStyle/>
          <a:p>
            <a:r>
              <a:t>Survey — Metagegevens over het onderzoek</a:t>
            </a:r>
          </a:p>
          <a:p>
            <a:r>
              <a:t>StaticData — Geografische gebieden</a:t>
            </a:r>
          </a:p>
          <a:p>
            <a:r>
              <a:t>DynamicData — Tellingen, incl. capaciteit, voertuigtypen…</a:t>
            </a:r>
          </a:p>
          <a:p>
            <a:endParaRPr/>
          </a:p>
          <a:p>
            <a:r>
              <a:rPr u="sng">
                <a:solidFill>
                  <a:srgbClr val="009DE0"/>
                </a:solidFill>
                <a:uFill>
                  <a:solidFill>
                    <a:srgbClr val="009DE0"/>
                  </a:solidFill>
                </a:uFill>
                <a:hlinkClick r:id="rId2"/>
              </a:rPr>
              <a:t>https://docs.crow.nl/datastandaard-fietsparkeren/spdp-fiets/#dataschema-s</a:t>
            </a:r>
          </a:p>
          <a:p>
            <a:endParaRPr u="sng">
              <a:solidFill>
                <a:srgbClr val="009DE0"/>
              </a:solidFill>
              <a:uFill>
                <a:solidFill>
                  <a:srgbClr val="009DE0"/>
                </a:solidFill>
              </a:uFill>
              <a:hlinkClick r:id="rId2"/>
            </a:endParaRPr>
          </a:p>
        </p:txBody>
      </p:sp>
      <p:sp>
        <p:nvSpPr>
          <p:cNvPr id="244" name="Datamodel"/>
          <p:cNvSpPr txBox="1">
            <a:spLocks noGrp="1"/>
          </p:cNvSpPr>
          <p:nvPr>
            <p:ph type="title"/>
          </p:nvPr>
        </p:nvSpPr>
        <p:spPr>
          <a:prstGeom prst="rect">
            <a:avLst/>
          </a:prstGeom>
        </p:spPr>
        <p:txBody>
          <a:bodyPr/>
          <a:lstStyle/>
          <a:p>
            <a:r>
              <a:t>Datamodel</a:t>
            </a:r>
          </a:p>
        </p:txBody>
      </p:sp>
      <p:sp>
        <p:nvSpPr>
          <p:cNvPr id="245" name="Tijdelijke aanduiding voor tekst 4"/>
          <p:cNvSpPr>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nSpc>
                <a:spcPct val="100000"/>
              </a:lnSpc>
              <a:buClrTx/>
              <a:buFontTx/>
              <a:defRPr sz="2400" spc="20">
                <a:solidFill>
                  <a:srgbClr val="5F676A"/>
                </a:solidFill>
                <a:latin typeface="Museo Sans 700"/>
                <a:ea typeface="Museo Sans 700"/>
                <a:cs typeface="Museo Sans 700"/>
                <a:sym typeface="Museo Sans 700"/>
              </a:defRPr>
            </a:lvl1pPr>
          </a:lstStyle>
          <a:p>
            <a:r>
              <a:t>Datastandaard fietsparkeren</a:t>
            </a:r>
          </a:p>
        </p:txBody>
      </p:sp>
      <p:sp>
        <p:nvSpPr>
          <p:cNvPr id="246" name="Dianumm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a:t>
            </a:fld>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Eerste implementatie server bij VeiligStallen (Hans Versluis)…"/>
          <p:cNvSpPr txBox="1">
            <a:spLocks noGrp="1"/>
          </p:cNvSpPr>
          <p:nvPr>
            <p:ph type="body" idx="1"/>
          </p:nvPr>
        </p:nvSpPr>
        <p:spPr>
          <a:prstGeom prst="rect">
            <a:avLst/>
          </a:prstGeom>
        </p:spPr>
        <p:txBody>
          <a:bodyPr/>
          <a:lstStyle/>
          <a:p>
            <a:r>
              <a:t>Eerste implementatie server bij VeiligStallen (Hans Versluis)</a:t>
            </a:r>
          </a:p>
          <a:p>
            <a:r>
              <a:t>Eerste implementatie client — straks door Ruben Bino</a:t>
            </a:r>
          </a:p>
        </p:txBody>
      </p:sp>
      <p:sp>
        <p:nvSpPr>
          <p:cNvPr id="249" name="Implementatie"/>
          <p:cNvSpPr txBox="1">
            <a:spLocks noGrp="1"/>
          </p:cNvSpPr>
          <p:nvPr>
            <p:ph type="title"/>
          </p:nvPr>
        </p:nvSpPr>
        <p:spPr>
          <a:prstGeom prst="rect">
            <a:avLst/>
          </a:prstGeom>
        </p:spPr>
        <p:txBody>
          <a:bodyPr/>
          <a:lstStyle/>
          <a:p>
            <a:r>
              <a:t>Implementatie</a:t>
            </a:r>
          </a:p>
        </p:txBody>
      </p:sp>
      <p:sp>
        <p:nvSpPr>
          <p:cNvPr id="250" name="Tijdelijke aanduiding voor tekst 4"/>
          <p:cNvSpPr>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nSpc>
                <a:spcPct val="100000"/>
              </a:lnSpc>
              <a:buClrTx/>
              <a:buFontTx/>
              <a:defRPr sz="2400" spc="20">
                <a:solidFill>
                  <a:srgbClr val="5F676A"/>
                </a:solidFill>
                <a:latin typeface="Museo Sans 700"/>
                <a:ea typeface="Museo Sans 700"/>
                <a:cs typeface="Museo Sans 700"/>
                <a:sym typeface="Museo Sans 700"/>
              </a:defRPr>
            </a:lvl1pPr>
          </a:lstStyle>
          <a:p>
            <a:r>
              <a:t>Datastandaard fietsparkeren</a:t>
            </a:r>
          </a:p>
        </p:txBody>
      </p:sp>
      <p:sp>
        <p:nvSpPr>
          <p:cNvPr id="251" name="Dianumm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a:t>
            </a:fld>
            <a:endParaRPr/>
          </a:p>
        </p:txBody>
      </p:sp>
      <p:grpSp>
        <p:nvGrpSpPr>
          <p:cNvPr id="254" name="Afbeelding"/>
          <p:cNvGrpSpPr/>
          <p:nvPr/>
        </p:nvGrpSpPr>
        <p:grpSpPr>
          <a:xfrm>
            <a:off x="1902001" y="4204657"/>
            <a:ext cx="9869970" cy="1924219"/>
            <a:chOff x="0" y="0"/>
            <a:chExt cx="9869968" cy="1924217"/>
          </a:xfrm>
        </p:grpSpPr>
        <p:pic>
          <p:nvPicPr>
            <p:cNvPr id="253" name="Afbeelding" descr="Afbeelding"/>
            <p:cNvPicPr>
              <a:picLocks noChangeAspect="1"/>
            </p:cNvPicPr>
            <p:nvPr/>
          </p:nvPicPr>
          <p:blipFill>
            <a:blip r:embed="rId2"/>
            <a:stretch>
              <a:fillRect/>
            </a:stretch>
          </p:blipFill>
          <p:spPr>
            <a:xfrm>
              <a:off x="203200" y="203200"/>
              <a:ext cx="9463569" cy="1479718"/>
            </a:xfrm>
            <a:prstGeom prst="rect">
              <a:avLst/>
            </a:prstGeom>
            <a:ln>
              <a:noFill/>
            </a:ln>
            <a:effectLst/>
          </p:spPr>
        </p:pic>
        <p:pic>
          <p:nvPicPr>
            <p:cNvPr id="252" name="Afbeelding" descr="Afbeelding"/>
            <p:cNvPicPr>
              <a:picLocks/>
            </p:cNvPicPr>
            <p:nvPr/>
          </p:nvPicPr>
          <p:blipFill>
            <a:blip r:embed="rId3"/>
            <a:stretch>
              <a:fillRect/>
            </a:stretch>
          </p:blipFill>
          <p:spPr>
            <a:xfrm>
              <a:off x="0" y="-1"/>
              <a:ext cx="9869969" cy="1924219"/>
            </a:xfrm>
            <a:prstGeom prst="rect">
              <a:avLst/>
            </a:prstGeom>
            <a:effectLst/>
          </p:spPr>
        </p:pic>
      </p:gr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https://github.com/Stichting-CROW/datastandaard-fietsparkeren…"/>
          <p:cNvSpPr txBox="1">
            <a:spLocks noGrp="1"/>
          </p:cNvSpPr>
          <p:nvPr>
            <p:ph type="body" idx="1"/>
          </p:nvPr>
        </p:nvSpPr>
        <p:spPr>
          <a:prstGeom prst="rect">
            <a:avLst/>
          </a:prstGeom>
        </p:spPr>
        <p:txBody>
          <a:bodyPr/>
          <a:lstStyle/>
          <a:p>
            <a:r>
              <a:rPr u="sng">
                <a:solidFill>
                  <a:srgbClr val="009DE0"/>
                </a:solidFill>
                <a:uFill>
                  <a:solidFill>
                    <a:srgbClr val="009DE0"/>
                  </a:solidFill>
                </a:uFill>
                <a:hlinkClick r:id="rId2"/>
              </a:rPr>
              <a:t>https://github.com/Stichting-CROW/datastandaard-fietsparkeren</a:t>
            </a:r>
            <a:r>
              <a:t> </a:t>
            </a:r>
          </a:p>
          <a:p>
            <a:endParaRPr/>
          </a:p>
          <a:p>
            <a:r>
              <a:t>Ervaringen of aansluiten: </a:t>
            </a:r>
            <a:r>
              <a:rPr u="sng">
                <a:solidFill>
                  <a:srgbClr val="009DE0"/>
                </a:solidFill>
                <a:uFill>
                  <a:solidFill>
                    <a:srgbClr val="009DE0"/>
                  </a:solidFill>
                </a:uFill>
                <a:hlinkClick r:id="rId3"/>
              </a:rPr>
              <a:t>fietsberaad@crow.nl</a:t>
            </a:r>
            <a:r>
              <a:t> </a:t>
            </a:r>
          </a:p>
        </p:txBody>
      </p:sp>
      <p:sp>
        <p:nvSpPr>
          <p:cNvPr id="257" name="Commentaar en wijzigingsvoorstellen (i.e. Pull Request)"/>
          <p:cNvSpPr txBox="1">
            <a:spLocks noGrp="1"/>
          </p:cNvSpPr>
          <p:nvPr>
            <p:ph type="title"/>
          </p:nvPr>
        </p:nvSpPr>
        <p:spPr>
          <a:prstGeom prst="rect">
            <a:avLst/>
          </a:prstGeom>
        </p:spPr>
        <p:txBody>
          <a:bodyPr/>
          <a:lstStyle/>
          <a:p>
            <a:r>
              <a:t>Commentaar en wijzigingsvoorstellen (i.e. Pull Request)</a:t>
            </a:r>
          </a:p>
        </p:txBody>
      </p:sp>
      <p:sp>
        <p:nvSpPr>
          <p:cNvPr id="258" name="Tijdelijke aanduiding voor tekst 4"/>
          <p:cNvSpPr>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nSpc>
                <a:spcPct val="100000"/>
              </a:lnSpc>
              <a:buClrTx/>
              <a:buFontTx/>
              <a:defRPr sz="2400" spc="20">
                <a:solidFill>
                  <a:srgbClr val="5F676A"/>
                </a:solidFill>
                <a:latin typeface="Museo Sans 700"/>
                <a:ea typeface="Museo Sans 700"/>
                <a:cs typeface="Museo Sans 700"/>
                <a:sym typeface="Museo Sans 700"/>
              </a:defRPr>
            </a:lvl1pPr>
          </a:lstStyle>
          <a:p>
            <a:r>
              <a:t>Datastandaard fietsparkeren</a:t>
            </a:r>
          </a:p>
        </p:txBody>
      </p:sp>
      <p:sp>
        <p:nvSpPr>
          <p:cNvPr id="259" name="Dianumm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7</a:t>
            </a:fld>
            <a:endParaRPr/>
          </a:p>
        </p:txBody>
      </p:sp>
      <p:grpSp>
        <p:nvGrpSpPr>
          <p:cNvPr id="262" name="Groepeer"/>
          <p:cNvGrpSpPr/>
          <p:nvPr/>
        </p:nvGrpSpPr>
        <p:grpSpPr>
          <a:xfrm>
            <a:off x="1670603" y="3429000"/>
            <a:ext cx="9212039" cy="4429108"/>
            <a:chOff x="0" y="0"/>
            <a:chExt cx="9212038" cy="4429107"/>
          </a:xfrm>
        </p:grpSpPr>
        <p:pic>
          <p:nvPicPr>
            <p:cNvPr id="260" name="Afbeelding" descr="Afbeelding"/>
            <p:cNvPicPr>
              <a:picLocks noChangeAspect="1"/>
            </p:cNvPicPr>
            <p:nvPr/>
          </p:nvPicPr>
          <p:blipFill>
            <a:blip r:embed="rId4"/>
            <a:srcRect/>
            <a:stretch>
              <a:fillRect/>
            </a:stretch>
          </p:blipFill>
          <p:spPr>
            <a:xfrm>
              <a:off x="0" y="0"/>
              <a:ext cx="9212039" cy="4429108"/>
            </a:xfrm>
            <a:prstGeom prst="rect">
              <a:avLst/>
            </a:prstGeom>
            <a:ln w="12700" cap="flat">
              <a:noFill/>
              <a:miter lim="400000"/>
            </a:ln>
            <a:effectLst/>
          </p:spPr>
        </p:pic>
        <p:sp>
          <p:nvSpPr>
            <p:cNvPr id="261" name="Rechthoek"/>
            <p:cNvSpPr/>
            <p:nvPr/>
          </p:nvSpPr>
          <p:spPr>
            <a:xfrm>
              <a:off x="855220" y="901700"/>
              <a:ext cx="2055003" cy="342900"/>
            </a:xfrm>
            <a:prstGeom prst="rect">
              <a:avLst/>
            </a:prstGeom>
            <a:noFill/>
            <a:ln w="25400" cap="flat">
              <a:solidFill>
                <a:schemeClr val="accent6"/>
              </a:solidFill>
              <a:prstDash val="solid"/>
              <a:miter lim="400000"/>
            </a:ln>
            <a:effectLst>
              <a:outerShdw blurRad="38100" dist="23000" dir="5400000" rotWithShape="0">
                <a:srgbClr val="000000">
                  <a:alpha val="35000"/>
                </a:srgbClr>
              </a:outerShdw>
            </a:effectLst>
          </p:spPr>
          <p:txBody>
            <a:bodyPr wrap="square" lIns="45719" tIns="45719" rIns="45719" bIns="45719" numCol="1" anchor="ctr">
              <a:noAutofit/>
            </a:bodyPr>
            <a:lstStyle/>
            <a:p>
              <a:pPr algn="l"/>
              <a:endParaRPr/>
            </a:p>
          </p:txBody>
        </p:sp>
      </p:grpSp>
    </p:spTree>
  </p:cSld>
  <p:clrMapOvr>
    <a:masterClrMapping/>
  </p:clrMapOvr>
  <p:transition spd="med"/>
</p:sld>
</file>

<file path=ppt/theme/theme1.xml><?xml version="1.0" encoding="utf-8"?>
<a:theme xmlns:a="http://schemas.openxmlformats.org/drawingml/2006/main" name="CROW-template-JAN 2019">
  <a:themeElements>
    <a:clrScheme name="CROW-template-JAN 2019">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CROW-template-JAN 2019">
      <a:majorFont>
        <a:latin typeface="Helvetica"/>
        <a:ea typeface="Helvetica"/>
        <a:cs typeface="Helvetica"/>
      </a:majorFont>
      <a:minorFont>
        <a:latin typeface="Arial"/>
        <a:ea typeface="Arial"/>
        <a:cs typeface="Arial"/>
      </a:minorFont>
    </a:fontScheme>
    <a:fmtScheme name="CROW-template-JAN 2019">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useo Sans 300"/>
            <a:ea typeface="Museo Sans 300"/>
            <a:cs typeface="Museo Sans 300"/>
            <a:sym typeface="Museo Sans 300"/>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solidFill>
          <a:srgbClr val="FFFFFF"/>
        </a:solidFill>
        <a:ln w="12700" cap="flat">
          <a:noFill/>
          <a:miter lim="400000"/>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ctr"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useo Sans 300"/>
            <a:ea typeface="Museo Sans 300"/>
            <a:cs typeface="Museo Sans 300"/>
            <a:sym typeface="Museo Sans 300"/>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CROW-template-JAN 2019">
  <a:themeElements>
    <a:clrScheme name="CROW-template-JAN 2019">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CROW-template-JAN 2019">
      <a:majorFont>
        <a:latin typeface="Helvetica"/>
        <a:ea typeface="Helvetica"/>
        <a:cs typeface="Helvetica"/>
      </a:majorFont>
      <a:minorFont>
        <a:latin typeface="Arial"/>
        <a:ea typeface="Arial"/>
        <a:cs typeface="Arial"/>
      </a:minorFont>
    </a:fontScheme>
    <a:fmtScheme name="CROW-template-JAN 2019">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useo Sans 300"/>
            <a:ea typeface="Museo Sans 300"/>
            <a:cs typeface="Museo Sans 300"/>
            <a:sym typeface="Museo Sans 300"/>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solidFill>
          <a:srgbClr val="FFFFFF"/>
        </a:solidFill>
        <a:ln w="12700" cap="flat">
          <a:noFill/>
          <a:miter lim="400000"/>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ctr"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useo Sans 300"/>
            <a:ea typeface="Museo Sans 300"/>
            <a:cs typeface="Museo Sans 300"/>
            <a:sym typeface="Museo Sans 300"/>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303</Words>
  <Application>Microsoft Macintosh PowerPoint</Application>
  <PresentationFormat>Breedbeeld</PresentationFormat>
  <Paragraphs>55</Paragraphs>
  <Slides>7</Slides>
  <Notes>2</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7</vt:i4>
      </vt:variant>
    </vt:vector>
  </HeadingPairs>
  <TitlesOfParts>
    <vt:vector size="13" baseType="lpstr">
      <vt:lpstr>Arial</vt:lpstr>
      <vt:lpstr>Museo Sans 300</vt:lpstr>
      <vt:lpstr>Museo Sans 500</vt:lpstr>
      <vt:lpstr>Museo Sans 700</vt:lpstr>
      <vt:lpstr>Museo Slab 500</vt:lpstr>
      <vt:lpstr>CROW-template-JAN 2019</vt:lpstr>
      <vt:lpstr>Datastandaard Fietsparkeren</vt:lpstr>
      <vt:lpstr>API en datamodel</vt:lpstr>
      <vt:lpstr>API</vt:lpstr>
      <vt:lpstr>API</vt:lpstr>
      <vt:lpstr>Datamodel</vt:lpstr>
      <vt:lpstr>Implementatie</vt:lpstr>
      <vt:lpstr>Commentaar en wijzigingsvoorstellen (i.e. Pull Request)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Datastandaard Fietsparkeren</dc:title>
  <cp:lastModifiedBy>Kronemeijer, Redmer</cp:lastModifiedBy>
  <cp:revision>1</cp:revision>
  <dcterms:modified xsi:type="dcterms:W3CDTF">2021-07-01T15:59:14Z</dcterms:modified>
</cp:coreProperties>
</file>