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7" r:id="rId2"/>
    <p:sldMasterId id="2147483705" r:id="rId3"/>
  </p:sldMasterIdLst>
  <p:sldIdLst>
    <p:sldId id="262" r:id="rId4"/>
    <p:sldId id="263" r:id="rId5"/>
    <p:sldId id="264" r:id="rId6"/>
    <p:sldId id="266" r:id="rId7"/>
    <p:sldId id="270" r:id="rId8"/>
    <p:sldId id="265" r:id="rId9"/>
    <p:sldId id="271" r:id="rId10"/>
    <p:sldId id="267" r:id="rId11"/>
    <p:sldId id="268" r:id="rId12"/>
    <p:sldId id="273" r:id="rId13"/>
    <p:sldId id="274" r:id="rId14"/>
    <p:sldId id="269" r:id="rId15"/>
    <p:sldId id="272"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75" userDrawn="1">
          <p15:clr>
            <a:srgbClr val="A4A3A4"/>
          </p15:clr>
        </p15:guide>
        <p15:guide id="2" pos="3817" userDrawn="1">
          <p15:clr>
            <a:srgbClr val="A4A3A4"/>
          </p15:clr>
        </p15:guide>
        <p15:guide id="3" orient="horz" pos="3880" userDrawn="1">
          <p15:clr>
            <a:srgbClr val="A4A3A4"/>
          </p15:clr>
        </p15:guide>
        <p15:guide id="4" pos="4725" userDrawn="1">
          <p15:clr>
            <a:srgbClr val="A4A3A4"/>
          </p15:clr>
        </p15:guide>
        <p15:guide id="5" orient="horz" pos="2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0D2F"/>
    <a:srgbClr val="56BB8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3" autoAdjust="0"/>
    <p:restoredTop sz="94660"/>
  </p:normalViewPr>
  <p:slideViewPr>
    <p:cSldViewPr snapToGrid="0" showGuides="1">
      <p:cViewPr varScale="1">
        <p:scale>
          <a:sx n="74" d="100"/>
          <a:sy n="74" d="100"/>
        </p:scale>
        <p:origin x="144" y="204"/>
      </p:cViewPr>
      <p:guideLst>
        <p:guide orient="horz" pos="1175"/>
        <p:guide pos="3817"/>
        <p:guide orient="horz" pos="3880"/>
        <p:guide pos="4725"/>
        <p:guide orient="horz" pos="2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2.png"/><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4.png"/><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 Id="rId5" Type="http://schemas.openxmlformats.org/officeDocument/2006/relationships/image" Target="../media/image4.png"/><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2.png"/><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2.png"/><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 Id="rId5" Type="http://schemas.openxmlformats.org/officeDocument/2006/relationships/image" Target="../media/image4.png"/><Relationship Id="rId4" Type="http://schemas.microsoft.com/office/2007/relationships/hdphoto" Target="../media/hdphoto1.wdp"/></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3.xml"/><Relationship Id="rId5" Type="http://schemas.openxmlformats.org/officeDocument/2006/relationships/image" Target="../media/image4.png"/><Relationship Id="rId4" Type="http://schemas.microsoft.com/office/2007/relationships/hdphoto" Target="../media/hdphoto1.wdp"/></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3.xml"/><Relationship Id="rId5" Type="http://schemas.openxmlformats.org/officeDocument/2006/relationships/image" Target="../media/image4.png"/><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3.xml"/><Relationship Id="rId5" Type="http://schemas.openxmlformats.org/officeDocument/2006/relationships/image" Target="../media/image4.png"/><Relationship Id="rId4" Type="http://schemas.microsoft.com/office/2007/relationships/hdphoto" Target="../media/hdphoto1.wdp"/></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4.png"/><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58812" y="365125"/>
            <a:ext cx="5209725" cy="1325563"/>
          </a:xfrm>
        </p:spPr>
        <p:txBody>
          <a:bodyPr/>
          <a:lstStyle>
            <a:lvl1pPr>
              <a:defRPr b="1">
                <a:latin typeface="Segoe UI" panose="020B0502040204020203" pitchFamily="34" charset="0"/>
                <a:cs typeface="Segoe UI" panose="020B0502040204020203" pitchFamily="34" charset="0"/>
              </a:defRPr>
            </a:lvl1pPr>
          </a:lstStyle>
          <a:p>
            <a:r>
              <a:rPr lang="nl-NL" dirty="0"/>
              <a:t>KLIK OM DE STIJL TE BEWERKEN</a:t>
            </a:r>
          </a:p>
        </p:txBody>
      </p:sp>
      <p:sp>
        <p:nvSpPr>
          <p:cNvPr id="3" name="Tijdelijke aanduiding voor inhoud 2"/>
          <p:cNvSpPr>
            <a:spLocks noGrp="1"/>
          </p:cNvSpPr>
          <p:nvPr>
            <p:ph idx="1"/>
          </p:nvPr>
        </p:nvSpPr>
        <p:spPr>
          <a:xfrm>
            <a:off x="658814" y="1825625"/>
            <a:ext cx="11341100" cy="4351338"/>
          </a:xfrm>
        </p:spPr>
        <p:txBody>
          <a:bodyPr/>
          <a:lstStyle>
            <a:lvl1pPr>
              <a:defRPr>
                <a:solidFill>
                  <a:schemeClr val="bg1"/>
                </a:solidFill>
                <a:latin typeface="Source Sans Pro Light" panose="020B0403030403020204" pitchFamily="34" charset="0"/>
                <a:ea typeface="Source Sans Pro Light" panose="020B0403030403020204" pitchFamily="34" charset="0"/>
              </a:defRPr>
            </a:lvl1pPr>
            <a:lvl2pPr>
              <a:defRPr>
                <a:solidFill>
                  <a:schemeClr val="bg1"/>
                </a:solidFill>
                <a:latin typeface="Source Sans Pro Light" panose="020B0403030403020204" pitchFamily="34" charset="0"/>
                <a:ea typeface="Source Sans Pro Light" panose="020B0403030403020204" pitchFamily="34" charset="0"/>
              </a:defRPr>
            </a:lvl2pPr>
            <a:lvl3pPr>
              <a:defRPr>
                <a:solidFill>
                  <a:schemeClr val="bg1"/>
                </a:solidFill>
                <a:latin typeface="Source Sans Pro Light" panose="020B0403030403020204" pitchFamily="34" charset="0"/>
                <a:ea typeface="Source Sans Pro Light" panose="020B0403030403020204" pitchFamily="34" charset="0"/>
              </a:defRPr>
            </a:lvl3pPr>
            <a:lvl4pPr>
              <a:defRPr>
                <a:solidFill>
                  <a:schemeClr val="bg1"/>
                </a:solidFill>
                <a:latin typeface="Source Sans Pro Light" panose="020B0403030403020204" pitchFamily="34" charset="0"/>
                <a:ea typeface="Source Sans Pro Light" panose="020B0403030403020204" pitchFamily="34" charset="0"/>
              </a:defRPr>
            </a:lvl4pPr>
            <a:lvl5pPr>
              <a:defRPr>
                <a:solidFill>
                  <a:schemeClr val="bg1"/>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endParaRPr lang="nl-NL"/>
          </a:p>
        </p:txBody>
      </p:sp>
    </p:spTree>
    <p:extLst>
      <p:ext uri="{BB962C8B-B14F-4D97-AF65-F5344CB8AC3E}">
        <p14:creationId xmlns:p14="http://schemas.microsoft.com/office/powerpoint/2010/main" val="984376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nhoud met bijschrif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096000" y="2057399"/>
            <a:ext cx="5259388" cy="3803651"/>
          </a:xfrm>
        </p:spPr>
        <p:txBody>
          <a:bodyPr/>
          <a:lstStyle>
            <a:lvl1pPr>
              <a:defRPr sz="2800">
                <a:solidFill>
                  <a:schemeClr val="tx1"/>
                </a:solidFill>
                <a:latin typeface="Source Sans Pro Light" panose="020B0403030403020204" pitchFamily="34" charset="0"/>
                <a:ea typeface="Source Sans Pro Light" panose="020B0403030403020204" pitchFamily="34" charset="0"/>
              </a:defRPr>
            </a:lvl1pPr>
            <a:lvl2pPr>
              <a:defRPr sz="2800">
                <a:solidFill>
                  <a:schemeClr val="tx1"/>
                </a:solidFill>
                <a:latin typeface="Source Sans Pro Light" panose="020B0403030403020204" pitchFamily="34" charset="0"/>
                <a:ea typeface="Source Sans Pro Light" panose="020B0403030403020204" pitchFamily="34" charset="0"/>
              </a:defRPr>
            </a:lvl2pPr>
            <a:lvl3pPr>
              <a:defRPr sz="2400">
                <a:solidFill>
                  <a:schemeClr val="tx1"/>
                </a:solidFill>
                <a:latin typeface="Source Sans Pro Light" panose="020B0403030403020204" pitchFamily="34" charset="0"/>
                <a:ea typeface="Source Sans Pro Light" panose="020B0403030403020204" pitchFamily="34" charset="0"/>
              </a:defRPr>
            </a:lvl3pPr>
            <a:lvl4pPr>
              <a:defRPr sz="2000">
                <a:solidFill>
                  <a:schemeClr val="tx1"/>
                </a:solidFill>
                <a:latin typeface="Source Sans Pro Light" panose="020B0403030403020204" pitchFamily="34" charset="0"/>
                <a:ea typeface="Source Sans Pro Light" panose="020B0403030403020204" pitchFamily="34" charset="0"/>
              </a:defRPr>
            </a:lvl4pPr>
            <a:lvl5pPr>
              <a:defRPr sz="2000">
                <a:solidFill>
                  <a:schemeClr val="tx1"/>
                </a:solidFill>
                <a:latin typeface="Source Sans Pro Light" panose="020B0403030403020204" pitchFamily="34" charset="0"/>
                <a:ea typeface="Source Sans Pro Light" panose="020B0403030403020204" pitchFamily="34" charset="0"/>
              </a:defRPr>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tekst 3"/>
          <p:cNvSpPr>
            <a:spLocks noGrp="1"/>
          </p:cNvSpPr>
          <p:nvPr>
            <p:ph type="body" sz="half" idx="2"/>
          </p:nvPr>
        </p:nvSpPr>
        <p:spPr>
          <a:xfrm>
            <a:off x="662364" y="2057400"/>
            <a:ext cx="5433636" cy="3811588"/>
          </a:xfrm>
        </p:spPr>
        <p:txBody>
          <a:bodyPr/>
          <a:lstStyle>
            <a:lvl1pPr marL="0" indent="0">
              <a:buNone/>
              <a:defRPr sz="1600">
                <a:solidFill>
                  <a:schemeClr val="bg1"/>
                </a:solidFill>
                <a:latin typeface="Source Sans Pro Light" panose="020B0403030403020204" pitchFamily="34" charset="0"/>
                <a:ea typeface="Source Sans Pro Light" panose="020B04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endParaRPr lang="nl-NL"/>
          </a:p>
        </p:txBody>
      </p:sp>
      <p:sp>
        <p:nvSpPr>
          <p:cNvPr id="7"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el 1"/>
          <p:cNvSpPr>
            <a:spLocks noGrp="1"/>
          </p:cNvSpPr>
          <p:nvPr>
            <p:ph type="title" hasCustomPrompt="1"/>
          </p:nvPr>
        </p:nvSpPr>
        <p:spPr>
          <a:xfrm>
            <a:off x="662364" y="886272"/>
            <a:ext cx="9763200" cy="804416"/>
          </a:xfrm>
        </p:spPr>
        <p:txBody>
          <a:bodyPr/>
          <a:lstStyle/>
          <a:p>
            <a:r>
              <a:rPr lang="nl-NL" dirty="0"/>
              <a:t>KLIK OM DE STIJL TE BEWERKEN</a:t>
            </a:r>
          </a:p>
        </p:txBody>
      </p:sp>
    </p:spTree>
    <p:extLst>
      <p:ext uri="{BB962C8B-B14F-4D97-AF65-F5344CB8AC3E}">
        <p14:creationId xmlns:p14="http://schemas.microsoft.com/office/powerpoint/2010/main" val="3450451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fbeelding met bijschrift">
    <p:spTree>
      <p:nvGrpSpPr>
        <p:cNvPr id="1" name=""/>
        <p:cNvGrpSpPr/>
        <p:nvPr/>
      </p:nvGrpSpPr>
      <p:grpSpPr>
        <a:xfrm>
          <a:off x="0" y="0"/>
          <a:ext cx="0" cy="0"/>
          <a:chOff x="0" y="0"/>
          <a:chExt cx="0" cy="0"/>
        </a:xfrm>
      </p:grpSpPr>
      <p:sp>
        <p:nvSpPr>
          <p:cNvPr id="3" name="Tijdelijke aanduiding voor afbeelding 2"/>
          <p:cNvSpPr>
            <a:spLocks noGrp="1"/>
          </p:cNvSpPr>
          <p:nvPr>
            <p:ph type="pic" idx="1"/>
          </p:nvPr>
        </p:nvSpPr>
        <p:spPr>
          <a:xfrm>
            <a:off x="5183187" y="1708610"/>
            <a:ext cx="6816725" cy="4152440"/>
          </a:xfrm>
        </p:spPr>
        <p:txBody>
          <a:bodyPr/>
          <a:lstStyle>
            <a:lvl1pPr marL="0" indent="0">
              <a:buNone/>
              <a:defRPr sz="3200">
                <a:solidFill>
                  <a:schemeClr val="bg1"/>
                </a:solidFill>
                <a:latin typeface="Source Sans Pro Light" panose="020B0403030403020204" pitchFamily="34" charset="0"/>
                <a:ea typeface="Source Sans Pro Light" panose="020B0403030403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nl-NL" dirty="0"/>
          </a:p>
        </p:txBody>
      </p:sp>
      <p:sp>
        <p:nvSpPr>
          <p:cNvPr id="4" name="Tijdelijke aanduiding voor tekst 3"/>
          <p:cNvSpPr>
            <a:spLocks noGrp="1"/>
          </p:cNvSpPr>
          <p:nvPr>
            <p:ph type="body" sz="half" idx="2"/>
          </p:nvPr>
        </p:nvSpPr>
        <p:spPr>
          <a:xfrm>
            <a:off x="662365" y="1708610"/>
            <a:ext cx="4520822" cy="4160378"/>
          </a:xfrm>
        </p:spPr>
        <p:txBody>
          <a:bodyPr/>
          <a:lstStyle>
            <a:lvl1pPr marL="0" indent="0">
              <a:buNone/>
              <a:defRPr sz="1600">
                <a:solidFill>
                  <a:schemeClr val="bg1"/>
                </a:solidFill>
                <a:latin typeface="Source Sans Pro Light" panose="020B0403030403020204" pitchFamily="34" charset="0"/>
                <a:ea typeface="Source Sans Pro Light" panose="020B04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endParaRPr lang="nl-NL"/>
          </a:p>
        </p:txBody>
      </p:sp>
      <p:sp>
        <p:nvSpPr>
          <p:cNvPr id="7"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el 1"/>
          <p:cNvSpPr>
            <a:spLocks noGrp="1"/>
          </p:cNvSpPr>
          <p:nvPr>
            <p:ph type="title" hasCustomPrompt="1"/>
          </p:nvPr>
        </p:nvSpPr>
        <p:spPr>
          <a:xfrm>
            <a:off x="662364" y="886272"/>
            <a:ext cx="9763200" cy="804416"/>
          </a:xfrm>
        </p:spPr>
        <p:txBody>
          <a:bodyPr/>
          <a:lstStyle/>
          <a:p>
            <a:r>
              <a:rPr lang="nl-NL" dirty="0"/>
              <a:t>KLIK OM DE STIJL TE BEWERKEN</a:t>
            </a:r>
          </a:p>
        </p:txBody>
      </p:sp>
    </p:spTree>
    <p:extLst>
      <p:ext uri="{BB962C8B-B14F-4D97-AF65-F5344CB8AC3E}">
        <p14:creationId xmlns:p14="http://schemas.microsoft.com/office/powerpoint/2010/main" val="18090415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nl-NL" dirty="0"/>
              <a:t>KLIK OM DE STIJL TE BEWERKEN</a:t>
            </a:r>
          </a:p>
        </p:txBody>
      </p:sp>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endParaRPr lang="nl-NL"/>
          </a:p>
        </p:txBody>
      </p:sp>
      <p:sp>
        <p:nvSpPr>
          <p:cNvPr id="6" name="Tijdelijke aanduiding voor dianummer 5"/>
          <p:cNvSpPr>
            <a:spLocks noGrp="1"/>
          </p:cNvSpPr>
          <p:nvPr>
            <p:ph type="sldNum" sz="quarter" idx="12"/>
          </p:nvPr>
        </p:nvSpPr>
        <p:spPr>
          <a:xfrm>
            <a:off x="8610600" y="6356350"/>
            <a:ext cx="2743200" cy="365125"/>
          </a:xfrm>
          <a:prstGeom prst="rect">
            <a:avLst/>
          </a:prstGeom>
        </p:spPr>
        <p:txBody>
          <a:bodyPr/>
          <a:lstStyle/>
          <a:p>
            <a:fld id="{7415952A-73BC-4244-85AB-F2933D97C53E}" type="slidenum">
              <a:rPr lang="nl-NL" smtClean="0"/>
              <a:t>‹nr.›</a:t>
            </a:fld>
            <a:endParaRPr lang="nl-NL"/>
          </a:p>
        </p:txBody>
      </p:sp>
    </p:spTree>
    <p:extLst>
      <p:ext uri="{BB962C8B-B14F-4D97-AF65-F5344CB8AC3E}">
        <p14:creationId xmlns:p14="http://schemas.microsoft.com/office/powerpoint/2010/main" val="15434949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Verticale titel en tekst">
    <p:spTree>
      <p:nvGrpSpPr>
        <p:cNvPr id="1" name=""/>
        <p:cNvGrpSpPr/>
        <p:nvPr/>
      </p:nvGrpSpPr>
      <p:grpSpPr>
        <a:xfrm>
          <a:off x="0" y="0"/>
          <a:ext cx="0" cy="0"/>
          <a:chOff x="0" y="0"/>
          <a:chExt cx="0" cy="0"/>
        </a:xfrm>
      </p:grpSpPr>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endParaRPr lang="nl-NL"/>
          </a:p>
        </p:txBody>
      </p:sp>
      <p:sp>
        <p:nvSpPr>
          <p:cNvPr id="6" name="Tijdelijke aanduiding voor dianummer 5"/>
          <p:cNvSpPr>
            <a:spLocks noGrp="1"/>
          </p:cNvSpPr>
          <p:nvPr>
            <p:ph type="sldNum" sz="quarter" idx="12"/>
          </p:nvPr>
        </p:nvSpPr>
        <p:spPr>
          <a:xfrm>
            <a:off x="8610600" y="6356350"/>
            <a:ext cx="2743200" cy="365125"/>
          </a:xfrm>
          <a:prstGeom prst="rect">
            <a:avLst/>
          </a:prstGeom>
        </p:spPr>
        <p:txBody>
          <a:bodyPr/>
          <a:lstStyle/>
          <a:p>
            <a:fld id="{7415952A-73BC-4244-85AB-F2933D97C53E}" type="slidenum">
              <a:rPr lang="nl-NL" smtClean="0"/>
              <a:t>‹nr.›</a:t>
            </a:fld>
            <a:endParaRPr lang="nl-NL"/>
          </a:p>
        </p:txBody>
      </p:sp>
    </p:spTree>
    <p:extLst>
      <p:ext uri="{BB962C8B-B14F-4D97-AF65-F5344CB8AC3E}">
        <p14:creationId xmlns:p14="http://schemas.microsoft.com/office/powerpoint/2010/main" val="11132593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58814" y="1708610"/>
            <a:ext cx="11341100" cy="4468352"/>
          </a:xfrm>
        </p:spPr>
        <p:txBody>
          <a:bodyPr/>
          <a:lstStyle>
            <a:lvl1pPr>
              <a:defRPr>
                <a:solidFill>
                  <a:schemeClr val="bg1"/>
                </a:solidFill>
                <a:latin typeface="Source Sans Pro Light" panose="020B0403030403020204" pitchFamily="34" charset="0"/>
                <a:ea typeface="Source Sans Pro Light" panose="020B0403030403020204" pitchFamily="34" charset="0"/>
              </a:defRPr>
            </a:lvl1pPr>
            <a:lvl2pPr>
              <a:defRPr>
                <a:solidFill>
                  <a:schemeClr val="bg1"/>
                </a:solidFill>
                <a:latin typeface="Source Sans Pro Light" panose="020B0403030403020204" pitchFamily="34" charset="0"/>
                <a:ea typeface="Source Sans Pro Light" panose="020B0403030403020204" pitchFamily="34" charset="0"/>
              </a:defRPr>
            </a:lvl2pPr>
            <a:lvl3pPr>
              <a:defRPr>
                <a:solidFill>
                  <a:schemeClr val="bg1"/>
                </a:solidFill>
                <a:latin typeface="Source Sans Pro Light" panose="020B0403030403020204" pitchFamily="34" charset="0"/>
                <a:ea typeface="Source Sans Pro Light" panose="020B0403030403020204" pitchFamily="34" charset="0"/>
              </a:defRPr>
            </a:lvl3pPr>
            <a:lvl4pPr>
              <a:defRPr>
                <a:solidFill>
                  <a:schemeClr val="bg1"/>
                </a:solidFill>
                <a:latin typeface="Source Sans Pro Light" panose="020B0403030403020204" pitchFamily="34" charset="0"/>
                <a:ea typeface="Source Sans Pro Light" panose="020B0403030403020204" pitchFamily="34" charset="0"/>
              </a:defRPr>
            </a:lvl4pPr>
            <a:lvl5pPr>
              <a:defRPr>
                <a:solidFill>
                  <a:schemeClr val="bg1"/>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endParaRPr lang="nl-NL"/>
          </a:p>
        </p:txBody>
      </p:sp>
      <p:sp>
        <p:nvSpPr>
          <p:cNvPr id="4"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1"/>
          <p:cNvSpPr>
            <a:spLocks noGrp="1"/>
          </p:cNvSpPr>
          <p:nvPr>
            <p:ph type="title" hasCustomPrompt="1"/>
          </p:nvPr>
        </p:nvSpPr>
        <p:spPr>
          <a:xfrm>
            <a:off x="662364" y="886272"/>
            <a:ext cx="9763200" cy="804416"/>
          </a:xfrm>
        </p:spPr>
        <p:txBody>
          <a:bodyPr/>
          <a:lstStyle/>
          <a:p>
            <a:r>
              <a:rPr lang="nl-NL" dirty="0"/>
              <a:t>KLIK OM DE STIJL TE BEWERKEN</a:t>
            </a:r>
          </a:p>
        </p:txBody>
      </p:sp>
    </p:spTree>
    <p:extLst>
      <p:ext uri="{BB962C8B-B14F-4D97-AF65-F5344CB8AC3E}">
        <p14:creationId xmlns:p14="http://schemas.microsoft.com/office/powerpoint/2010/main" val="33423057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Inhoud met bijschrif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7392144" y="2178050"/>
            <a:ext cx="4607768" cy="3682999"/>
          </a:xfrm>
        </p:spPr>
        <p:txBody>
          <a:bodyPr/>
          <a:lstStyle>
            <a:lvl1pPr>
              <a:defRPr sz="3200">
                <a:solidFill>
                  <a:schemeClr val="tx1">
                    <a:lumMod val="85000"/>
                    <a:lumOff val="15000"/>
                  </a:schemeClr>
                </a:solidFill>
                <a:latin typeface="Source Sans Pro Light" panose="020B0403030403020204" pitchFamily="34" charset="0"/>
                <a:ea typeface="Source Sans Pro Light" panose="020B0403030403020204" pitchFamily="34" charset="0"/>
              </a:defRPr>
            </a:lvl1pPr>
            <a:lvl2pPr>
              <a:defRPr sz="2800">
                <a:solidFill>
                  <a:schemeClr val="tx1">
                    <a:lumMod val="85000"/>
                    <a:lumOff val="15000"/>
                  </a:schemeClr>
                </a:solidFill>
                <a:latin typeface="Source Sans Pro Light" panose="020B0403030403020204" pitchFamily="34" charset="0"/>
                <a:ea typeface="Source Sans Pro Light" panose="020B0403030403020204" pitchFamily="34" charset="0"/>
              </a:defRPr>
            </a:lvl2pPr>
            <a:lvl3pPr>
              <a:defRPr sz="2400">
                <a:solidFill>
                  <a:schemeClr val="tx1">
                    <a:lumMod val="85000"/>
                    <a:lumOff val="15000"/>
                  </a:schemeClr>
                </a:solidFill>
                <a:latin typeface="Source Sans Pro Light" panose="020B0403030403020204" pitchFamily="34" charset="0"/>
                <a:ea typeface="Source Sans Pro Light" panose="020B0403030403020204" pitchFamily="34" charset="0"/>
              </a:defRPr>
            </a:lvl3pPr>
            <a:lvl4pPr>
              <a:defRPr sz="2000">
                <a:solidFill>
                  <a:schemeClr val="tx1">
                    <a:lumMod val="85000"/>
                    <a:lumOff val="15000"/>
                  </a:schemeClr>
                </a:solidFill>
                <a:latin typeface="Source Sans Pro Light" panose="020B0403030403020204" pitchFamily="34" charset="0"/>
                <a:ea typeface="Source Sans Pro Light" panose="020B0403030403020204" pitchFamily="34" charset="0"/>
              </a:defRPr>
            </a:lvl4pPr>
            <a:lvl5pPr>
              <a:defRPr sz="2000">
                <a:solidFill>
                  <a:schemeClr val="tx1">
                    <a:lumMod val="85000"/>
                    <a:lumOff val="15000"/>
                  </a:schemeClr>
                </a:solidFill>
                <a:latin typeface="Source Sans Pro Light" panose="020B0403030403020204" pitchFamily="34" charset="0"/>
                <a:ea typeface="Source Sans Pro Light" panose="020B0403030403020204" pitchFamily="34" charset="0"/>
              </a:defRPr>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tekst 3"/>
          <p:cNvSpPr>
            <a:spLocks noGrp="1"/>
          </p:cNvSpPr>
          <p:nvPr>
            <p:ph type="body" sz="half" idx="2"/>
          </p:nvPr>
        </p:nvSpPr>
        <p:spPr>
          <a:xfrm>
            <a:off x="662364" y="2178050"/>
            <a:ext cx="5509835" cy="3690937"/>
          </a:xfrm>
        </p:spPr>
        <p:txBody>
          <a:bodyPr/>
          <a:lstStyle>
            <a:lvl1pPr marL="0" indent="0">
              <a:buNone/>
              <a:defRPr sz="1600">
                <a:solidFill>
                  <a:schemeClr val="bg1"/>
                </a:solidFill>
                <a:latin typeface="Source Sans Pro Light" panose="020B0403030403020204" pitchFamily="34" charset="0"/>
                <a:ea typeface="Source Sans Pro Light" panose="020B04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7"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endParaRPr lang="nl-NL"/>
          </a:p>
        </p:txBody>
      </p:sp>
      <p:sp>
        <p:nvSpPr>
          <p:cNvPr id="5"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1"/>
          <p:cNvSpPr>
            <a:spLocks noGrp="1"/>
          </p:cNvSpPr>
          <p:nvPr>
            <p:ph type="title" hasCustomPrompt="1"/>
          </p:nvPr>
        </p:nvSpPr>
        <p:spPr>
          <a:xfrm>
            <a:off x="662364" y="886272"/>
            <a:ext cx="9763200" cy="804416"/>
          </a:xfrm>
        </p:spPr>
        <p:txBody>
          <a:bodyPr/>
          <a:lstStyle/>
          <a:p>
            <a:r>
              <a:rPr lang="nl-NL" dirty="0"/>
              <a:t>KLIK OM DE STIJL TE BEWERKEN</a:t>
            </a:r>
          </a:p>
        </p:txBody>
      </p:sp>
    </p:spTree>
    <p:extLst>
      <p:ext uri="{BB962C8B-B14F-4D97-AF65-F5344CB8AC3E}">
        <p14:creationId xmlns:p14="http://schemas.microsoft.com/office/powerpoint/2010/main" val="3122677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15" name="Afbeelding 14"/>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7" name="Stroomdiagram: Document 6"/>
          <p:cNvSpPr/>
          <p:nvPr/>
        </p:nvSpPr>
        <p:spPr>
          <a:xfrm rot="5340000" flipH="1" flipV="1">
            <a:off x="1463521" y="-1841410"/>
            <a:ext cx="7231595" cy="10478096"/>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899"/>
              <a:gd name="connsiteY0" fmla="*/ 13535 h 34859"/>
              <a:gd name="connsiteX1" fmla="*/ 21899 w 21899"/>
              <a:gd name="connsiteY1" fmla="*/ 0 h 34859"/>
              <a:gd name="connsiteX2" fmla="*/ 21600 w 21899"/>
              <a:gd name="connsiteY2" fmla="*/ 30857 h 34859"/>
              <a:gd name="connsiteX3" fmla="*/ 0 w 21899"/>
              <a:gd name="connsiteY3" fmla="*/ 33707 h 34859"/>
              <a:gd name="connsiteX4" fmla="*/ 0 w 21899"/>
              <a:gd name="connsiteY4" fmla="*/ 13535 h 34859"/>
              <a:gd name="connsiteX0" fmla="*/ 491 w 21899"/>
              <a:gd name="connsiteY0" fmla="*/ 95 h 34859"/>
              <a:gd name="connsiteX1" fmla="*/ 21899 w 21899"/>
              <a:gd name="connsiteY1" fmla="*/ 0 h 34859"/>
              <a:gd name="connsiteX2" fmla="*/ 21600 w 21899"/>
              <a:gd name="connsiteY2" fmla="*/ 30857 h 34859"/>
              <a:gd name="connsiteX3" fmla="*/ 0 w 21899"/>
              <a:gd name="connsiteY3" fmla="*/ 33707 h 34859"/>
              <a:gd name="connsiteX4" fmla="*/ 491 w 21899"/>
              <a:gd name="connsiteY4" fmla="*/ 95 h 3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9" h="34859">
                <a:moveTo>
                  <a:pt x="491" y="95"/>
                </a:moveTo>
                <a:lnTo>
                  <a:pt x="21899" y="0"/>
                </a:lnTo>
                <a:cubicBezTo>
                  <a:pt x="21899" y="5774"/>
                  <a:pt x="21600" y="25083"/>
                  <a:pt x="21600" y="30857"/>
                </a:cubicBezTo>
                <a:cubicBezTo>
                  <a:pt x="10800" y="30857"/>
                  <a:pt x="10800" y="37457"/>
                  <a:pt x="0" y="33707"/>
                </a:cubicBezTo>
                <a:cubicBezTo>
                  <a:pt x="164" y="22503"/>
                  <a:pt x="327" y="11299"/>
                  <a:pt x="491" y="95"/>
                </a:cubicBezTo>
                <a:close/>
              </a:path>
            </a:pathLst>
          </a:custGeom>
          <a:gradFill flip="none" rotWithShape="1">
            <a:gsLst>
              <a:gs pos="0">
                <a:srgbClr val="48000E"/>
              </a:gs>
              <a:gs pos="50000">
                <a:srgbClr val="A90D2F">
                  <a:shade val="67500"/>
                  <a:satMod val="115000"/>
                </a:srgbClr>
              </a:gs>
              <a:gs pos="100000">
                <a:srgbClr val="A90D2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
        <p:nvSpPr>
          <p:cNvPr id="8" name="Stroomdiagram: Document 7"/>
          <p:cNvSpPr/>
          <p:nvPr/>
        </p:nvSpPr>
        <p:spPr>
          <a:xfrm rot="5460000" flipH="1" flipV="1">
            <a:off x="1451345" y="-1882353"/>
            <a:ext cx="7261757" cy="106981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14267 h 35591"/>
              <a:gd name="connsiteX1" fmla="*/ 21191 w 21600"/>
              <a:gd name="connsiteY1" fmla="*/ 0 h 35591"/>
              <a:gd name="connsiteX2" fmla="*/ 21600 w 21600"/>
              <a:gd name="connsiteY2" fmla="*/ 31589 h 35591"/>
              <a:gd name="connsiteX3" fmla="*/ 0 w 21600"/>
              <a:gd name="connsiteY3" fmla="*/ 34439 h 35591"/>
              <a:gd name="connsiteX4" fmla="*/ 0 w 21600"/>
              <a:gd name="connsiteY4" fmla="*/ 14267 h 35591"/>
              <a:gd name="connsiteX0" fmla="*/ 0 w 21996"/>
              <a:gd name="connsiteY0" fmla="*/ 734 h 35591"/>
              <a:gd name="connsiteX1" fmla="*/ 21587 w 21996"/>
              <a:gd name="connsiteY1" fmla="*/ 0 h 35591"/>
              <a:gd name="connsiteX2" fmla="*/ 21996 w 21996"/>
              <a:gd name="connsiteY2" fmla="*/ 31589 h 35591"/>
              <a:gd name="connsiteX3" fmla="*/ 396 w 21996"/>
              <a:gd name="connsiteY3" fmla="*/ 34439 h 35591"/>
              <a:gd name="connsiteX4" fmla="*/ 0 w 21996"/>
              <a:gd name="connsiteY4" fmla="*/ 734 h 3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6" h="35591">
                <a:moveTo>
                  <a:pt x="0" y="734"/>
                </a:moveTo>
                <a:lnTo>
                  <a:pt x="21587" y="0"/>
                </a:lnTo>
                <a:cubicBezTo>
                  <a:pt x="21587" y="5774"/>
                  <a:pt x="21996" y="25815"/>
                  <a:pt x="21996" y="31589"/>
                </a:cubicBezTo>
                <a:cubicBezTo>
                  <a:pt x="11196" y="31589"/>
                  <a:pt x="11196" y="38189"/>
                  <a:pt x="396" y="34439"/>
                </a:cubicBezTo>
                <a:lnTo>
                  <a:pt x="0" y="734"/>
                </a:lnTo>
                <a:close/>
              </a:path>
            </a:pathLst>
          </a:cu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nl-NL" dirty="0"/>
          </a:p>
        </p:txBody>
      </p:sp>
      <p:sp>
        <p:nvSpPr>
          <p:cNvPr id="12" name="Rechthoek 11"/>
          <p:cNvSpPr/>
          <p:nvPr/>
        </p:nvSpPr>
        <p:spPr>
          <a:xfrm>
            <a:off x="0" y="0"/>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Picture 2" descr="https://henkbaron.nl/wp-content/uploads/2017/11/gemeentelogo-Nijmegen-300x123.png"/>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Afbeelding 13"/>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915"/>
          <a:stretch/>
        </p:blipFill>
        <p:spPr>
          <a:xfrm>
            <a:off x="-36095" y="1690688"/>
            <a:ext cx="2363367" cy="5441948"/>
          </a:xfrm>
          <a:prstGeom prst="rect">
            <a:avLst/>
          </a:prstGeom>
        </p:spPr>
      </p:pic>
      <p:sp>
        <p:nvSpPr>
          <p:cNvPr id="17" name="Rechthoek 16"/>
          <p:cNvSpPr/>
          <p:nvPr/>
        </p:nvSpPr>
        <p:spPr>
          <a:xfrm>
            <a:off x="-13432" y="6744560"/>
            <a:ext cx="12204000" cy="160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ctrTitle" hasCustomPrompt="1"/>
          </p:nvPr>
        </p:nvSpPr>
        <p:spPr>
          <a:xfrm>
            <a:off x="677836" y="886271"/>
            <a:ext cx="8479812" cy="1365610"/>
          </a:xfrm>
          <a:prstGeom prst="rect">
            <a:avLst/>
          </a:prstGeom>
        </p:spPr>
        <p:txBody>
          <a:bodyPr anchor="b">
            <a:normAutofit/>
          </a:bodyPr>
          <a:lstStyle>
            <a:lvl1pPr algn="l">
              <a:defRPr sz="4400" b="1">
                <a:latin typeface="Segoe UI" panose="020B0502040204020203" pitchFamily="34" charset="0"/>
                <a:cs typeface="Segoe UI" panose="020B0502040204020203" pitchFamily="34" charset="0"/>
              </a:defRPr>
            </a:lvl1pPr>
          </a:lstStyle>
          <a:p>
            <a:r>
              <a:rPr lang="nl-NL" dirty="0"/>
              <a:t>KLIK OM DE STIJL TE BEWERKEN</a:t>
            </a:r>
          </a:p>
        </p:txBody>
      </p:sp>
      <p:sp>
        <p:nvSpPr>
          <p:cNvPr id="3" name="Ondertitel 2"/>
          <p:cNvSpPr>
            <a:spLocks noGrp="1"/>
          </p:cNvSpPr>
          <p:nvPr>
            <p:ph type="subTitle" idx="1"/>
          </p:nvPr>
        </p:nvSpPr>
        <p:spPr>
          <a:xfrm>
            <a:off x="677833" y="2503745"/>
            <a:ext cx="7862412" cy="2754055"/>
          </a:xfrm>
        </p:spPr>
        <p:txBody>
          <a:bodyPr/>
          <a:lstStyle>
            <a:lvl1pPr marL="0" indent="0" algn="l">
              <a:buNone/>
              <a:defRPr sz="2000" baseline="0">
                <a:solidFill>
                  <a:schemeClr val="bg1"/>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6" name="Tekstvak 15"/>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chemeClr val="bg1"/>
                </a:solidFill>
                <a:latin typeface="Oranda BT" panose="020A0603030505030204" pitchFamily="18" charset="0"/>
              </a:rPr>
              <a:t>  Stadsbehee</a:t>
            </a:r>
            <a:r>
              <a:rPr lang="nl-NL" i="1" dirty="0">
                <a:solidFill>
                  <a:schemeClr val="bg1"/>
                </a:solidFill>
              </a:rPr>
              <a:t>r</a:t>
            </a:r>
          </a:p>
        </p:txBody>
      </p:sp>
      <p:pic>
        <p:nvPicPr>
          <p:cNvPr id="18" name="Afbeelding 17"/>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19" name="Stroomdiagram: Document 6"/>
          <p:cNvSpPr/>
          <p:nvPr/>
        </p:nvSpPr>
        <p:spPr>
          <a:xfrm rot="5340000" flipH="1" flipV="1">
            <a:off x="1463521" y="-1841410"/>
            <a:ext cx="7231595" cy="10478096"/>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899"/>
              <a:gd name="connsiteY0" fmla="*/ 13535 h 34859"/>
              <a:gd name="connsiteX1" fmla="*/ 21899 w 21899"/>
              <a:gd name="connsiteY1" fmla="*/ 0 h 34859"/>
              <a:gd name="connsiteX2" fmla="*/ 21600 w 21899"/>
              <a:gd name="connsiteY2" fmla="*/ 30857 h 34859"/>
              <a:gd name="connsiteX3" fmla="*/ 0 w 21899"/>
              <a:gd name="connsiteY3" fmla="*/ 33707 h 34859"/>
              <a:gd name="connsiteX4" fmla="*/ 0 w 21899"/>
              <a:gd name="connsiteY4" fmla="*/ 13535 h 34859"/>
              <a:gd name="connsiteX0" fmla="*/ 491 w 21899"/>
              <a:gd name="connsiteY0" fmla="*/ 95 h 34859"/>
              <a:gd name="connsiteX1" fmla="*/ 21899 w 21899"/>
              <a:gd name="connsiteY1" fmla="*/ 0 h 34859"/>
              <a:gd name="connsiteX2" fmla="*/ 21600 w 21899"/>
              <a:gd name="connsiteY2" fmla="*/ 30857 h 34859"/>
              <a:gd name="connsiteX3" fmla="*/ 0 w 21899"/>
              <a:gd name="connsiteY3" fmla="*/ 33707 h 34859"/>
              <a:gd name="connsiteX4" fmla="*/ 491 w 21899"/>
              <a:gd name="connsiteY4" fmla="*/ 95 h 3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9" h="34859">
                <a:moveTo>
                  <a:pt x="491" y="95"/>
                </a:moveTo>
                <a:lnTo>
                  <a:pt x="21899" y="0"/>
                </a:lnTo>
                <a:cubicBezTo>
                  <a:pt x="21899" y="5774"/>
                  <a:pt x="21600" y="25083"/>
                  <a:pt x="21600" y="30857"/>
                </a:cubicBezTo>
                <a:cubicBezTo>
                  <a:pt x="10800" y="30857"/>
                  <a:pt x="10800" y="37457"/>
                  <a:pt x="0" y="33707"/>
                </a:cubicBezTo>
                <a:cubicBezTo>
                  <a:pt x="164" y="22503"/>
                  <a:pt x="327" y="11299"/>
                  <a:pt x="491" y="95"/>
                </a:cubicBezTo>
                <a:close/>
              </a:path>
            </a:pathLst>
          </a:custGeom>
          <a:gradFill flip="none" rotWithShape="1">
            <a:gsLst>
              <a:gs pos="0">
                <a:srgbClr val="48000E"/>
              </a:gs>
              <a:gs pos="50000">
                <a:srgbClr val="A90D2F">
                  <a:shade val="67500"/>
                  <a:satMod val="115000"/>
                </a:srgbClr>
              </a:gs>
              <a:gs pos="100000">
                <a:srgbClr val="A90D2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
        <p:nvSpPr>
          <p:cNvPr id="21" name="Stroomdiagram: Document 7"/>
          <p:cNvSpPr/>
          <p:nvPr/>
        </p:nvSpPr>
        <p:spPr>
          <a:xfrm rot="5460000" flipH="1" flipV="1">
            <a:off x="1451345" y="-1882353"/>
            <a:ext cx="7261757" cy="106981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14267 h 35591"/>
              <a:gd name="connsiteX1" fmla="*/ 21191 w 21600"/>
              <a:gd name="connsiteY1" fmla="*/ 0 h 35591"/>
              <a:gd name="connsiteX2" fmla="*/ 21600 w 21600"/>
              <a:gd name="connsiteY2" fmla="*/ 31589 h 35591"/>
              <a:gd name="connsiteX3" fmla="*/ 0 w 21600"/>
              <a:gd name="connsiteY3" fmla="*/ 34439 h 35591"/>
              <a:gd name="connsiteX4" fmla="*/ 0 w 21600"/>
              <a:gd name="connsiteY4" fmla="*/ 14267 h 35591"/>
              <a:gd name="connsiteX0" fmla="*/ 0 w 21996"/>
              <a:gd name="connsiteY0" fmla="*/ 734 h 35591"/>
              <a:gd name="connsiteX1" fmla="*/ 21587 w 21996"/>
              <a:gd name="connsiteY1" fmla="*/ 0 h 35591"/>
              <a:gd name="connsiteX2" fmla="*/ 21996 w 21996"/>
              <a:gd name="connsiteY2" fmla="*/ 31589 h 35591"/>
              <a:gd name="connsiteX3" fmla="*/ 396 w 21996"/>
              <a:gd name="connsiteY3" fmla="*/ 34439 h 35591"/>
              <a:gd name="connsiteX4" fmla="*/ 0 w 21996"/>
              <a:gd name="connsiteY4" fmla="*/ 734 h 3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6" h="35591">
                <a:moveTo>
                  <a:pt x="0" y="734"/>
                </a:moveTo>
                <a:lnTo>
                  <a:pt x="21587" y="0"/>
                </a:lnTo>
                <a:cubicBezTo>
                  <a:pt x="21587" y="5774"/>
                  <a:pt x="21996" y="25815"/>
                  <a:pt x="21996" y="31589"/>
                </a:cubicBezTo>
                <a:cubicBezTo>
                  <a:pt x="11196" y="31589"/>
                  <a:pt x="11196" y="38189"/>
                  <a:pt x="396" y="34439"/>
                </a:cubicBezTo>
                <a:lnTo>
                  <a:pt x="0" y="734"/>
                </a:lnTo>
                <a:close/>
              </a:path>
            </a:pathLst>
          </a:cu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nl-NL" dirty="0"/>
          </a:p>
        </p:txBody>
      </p:sp>
      <p:sp>
        <p:nvSpPr>
          <p:cNvPr id="22" name="Rechthoek 21"/>
          <p:cNvSpPr/>
          <p:nvPr/>
        </p:nvSpPr>
        <p:spPr>
          <a:xfrm>
            <a:off x="0" y="0"/>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3" name="Picture 2" descr="https://henkbaron.nl/wp-content/uploads/2017/11/gemeentelogo-Nijmegen-300x123.png"/>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pic>
        <p:nvPicPr>
          <p:cNvPr id="24" name="Afbeelding 23"/>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915"/>
          <a:stretch/>
        </p:blipFill>
        <p:spPr>
          <a:xfrm>
            <a:off x="-36095" y="1690688"/>
            <a:ext cx="2363367" cy="5441948"/>
          </a:xfrm>
          <a:prstGeom prst="rect">
            <a:avLst/>
          </a:prstGeom>
        </p:spPr>
      </p:pic>
      <p:sp>
        <p:nvSpPr>
          <p:cNvPr id="25" name="Rechthoek 24"/>
          <p:cNvSpPr/>
          <p:nvPr/>
        </p:nvSpPr>
        <p:spPr>
          <a:xfrm>
            <a:off x="-13432" y="6744560"/>
            <a:ext cx="12204000" cy="160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Titel 1"/>
          <p:cNvSpPr>
            <a:spLocks noGrp="1"/>
          </p:cNvSpPr>
          <p:nvPr>
            <p:ph type="ctrTitle" hasCustomPrompt="1"/>
          </p:nvPr>
        </p:nvSpPr>
        <p:spPr>
          <a:xfrm>
            <a:off x="677836" y="886271"/>
            <a:ext cx="8479812" cy="1365610"/>
          </a:xfrm>
          <a:prstGeom prst="rect">
            <a:avLst/>
          </a:prstGeom>
        </p:spPr>
        <p:txBody>
          <a:bodyPr anchor="b">
            <a:normAutofit/>
          </a:bodyPr>
          <a:lstStyle>
            <a:lvl1pPr algn="l">
              <a:defRPr sz="4400" b="1">
                <a:latin typeface="Segoe UI" panose="020B0502040204020203" pitchFamily="34" charset="0"/>
                <a:cs typeface="Segoe UI" panose="020B0502040204020203" pitchFamily="34" charset="0"/>
              </a:defRPr>
            </a:lvl1pPr>
          </a:lstStyle>
          <a:p>
            <a:r>
              <a:rPr lang="nl-NL" dirty="0"/>
              <a:t>KLIK OM DE STIJL TE BEWERKEN</a:t>
            </a:r>
          </a:p>
        </p:txBody>
      </p:sp>
      <p:sp>
        <p:nvSpPr>
          <p:cNvPr id="27" name="Ondertitel 2"/>
          <p:cNvSpPr>
            <a:spLocks noGrp="1"/>
          </p:cNvSpPr>
          <p:nvPr>
            <p:ph type="subTitle" idx="1"/>
          </p:nvPr>
        </p:nvSpPr>
        <p:spPr>
          <a:xfrm>
            <a:off x="677833" y="2503745"/>
            <a:ext cx="7862412" cy="2754055"/>
          </a:xfrm>
        </p:spPr>
        <p:txBody>
          <a:bodyPr/>
          <a:lstStyle>
            <a:lvl1pPr marL="0" indent="0" algn="l">
              <a:buNone/>
              <a:defRPr sz="2000" baseline="0">
                <a:solidFill>
                  <a:schemeClr val="bg1"/>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8" name="Tekstvak 27"/>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chemeClr val="bg1"/>
                </a:solidFill>
                <a:latin typeface="Oranda BT" panose="020A0603030505030204" pitchFamily="18" charset="0"/>
              </a:rPr>
              <a:t>  Stadsbehee</a:t>
            </a:r>
            <a:r>
              <a:rPr lang="nl-NL" i="1" dirty="0">
                <a:solidFill>
                  <a:schemeClr val="bg1"/>
                </a:solidFill>
              </a:rPr>
              <a:t>r</a:t>
            </a:r>
          </a:p>
        </p:txBody>
      </p:sp>
    </p:spTree>
    <p:extLst>
      <p:ext uri="{BB962C8B-B14F-4D97-AF65-F5344CB8AC3E}">
        <p14:creationId xmlns:p14="http://schemas.microsoft.com/office/powerpoint/2010/main" val="39918434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58814" y="4026090"/>
            <a:ext cx="11341100" cy="2150872"/>
          </a:xfrm>
        </p:spPr>
        <p:txBody>
          <a:bodyPr/>
          <a:lstStyle>
            <a:lvl1pPr>
              <a:defRPr>
                <a:solidFill>
                  <a:schemeClr val="bg1"/>
                </a:solidFill>
                <a:latin typeface="Source Sans Pro Light" panose="020B0403030403020204" pitchFamily="34" charset="0"/>
                <a:ea typeface="Source Sans Pro Light" panose="020B0403030403020204" pitchFamily="34" charset="0"/>
              </a:defRPr>
            </a:lvl1pPr>
            <a:lvl2pPr>
              <a:defRPr>
                <a:solidFill>
                  <a:schemeClr val="bg1"/>
                </a:solidFill>
                <a:latin typeface="Source Sans Pro Light" panose="020B0403030403020204" pitchFamily="34" charset="0"/>
                <a:ea typeface="Source Sans Pro Light" panose="020B0403030403020204" pitchFamily="34" charset="0"/>
              </a:defRPr>
            </a:lvl2pPr>
            <a:lvl3pPr>
              <a:defRPr>
                <a:solidFill>
                  <a:schemeClr val="bg1"/>
                </a:solidFill>
                <a:latin typeface="Source Sans Pro Light" panose="020B0403030403020204" pitchFamily="34" charset="0"/>
                <a:ea typeface="Source Sans Pro Light" panose="020B0403030403020204" pitchFamily="34" charset="0"/>
              </a:defRPr>
            </a:lvl3pPr>
            <a:lvl4pPr>
              <a:defRPr>
                <a:solidFill>
                  <a:schemeClr val="bg1"/>
                </a:solidFill>
                <a:latin typeface="Source Sans Pro Light" panose="020B0403030403020204" pitchFamily="34" charset="0"/>
                <a:ea typeface="Source Sans Pro Light" panose="020B0403030403020204" pitchFamily="34" charset="0"/>
              </a:defRPr>
            </a:lvl4pPr>
            <a:lvl5pPr>
              <a:defRPr>
                <a:solidFill>
                  <a:schemeClr val="bg1"/>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7059755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ekop">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68074" y="4589463"/>
            <a:ext cx="10515600" cy="1500187"/>
          </a:xfrm>
        </p:spPr>
        <p:txBody>
          <a:bodyPr/>
          <a:lstStyle>
            <a:lvl1pPr marL="0" indent="0">
              <a:buNone/>
              <a:defRPr sz="2400">
                <a:solidFill>
                  <a:schemeClr val="bg1"/>
                </a:solidFill>
                <a:latin typeface="Source Sans Pro Light" panose="020B0403030403020204" pitchFamily="34" charset="0"/>
                <a:ea typeface="Source Sans Pro Light" panose="020B04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6"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35929102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Inhoud van twee">
    <p:spTree>
      <p:nvGrpSpPr>
        <p:cNvPr id="1" name=""/>
        <p:cNvGrpSpPr/>
        <p:nvPr/>
      </p:nvGrpSpPr>
      <p:grpSpPr>
        <a:xfrm>
          <a:off x="0" y="0"/>
          <a:ext cx="0" cy="0"/>
          <a:chOff x="0" y="0"/>
          <a:chExt cx="0" cy="0"/>
        </a:xfrm>
      </p:grpSpPr>
      <p:sp>
        <p:nvSpPr>
          <p:cNvPr id="8"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2763942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Alleen titel">
    <p:spTree>
      <p:nvGrpSpPr>
        <p:cNvPr id="1" name=""/>
        <p:cNvGrpSpPr/>
        <p:nvPr/>
      </p:nvGrpSpPr>
      <p:grpSpPr>
        <a:xfrm>
          <a:off x="0" y="0"/>
          <a:ext cx="0" cy="0"/>
          <a:chOff x="0" y="0"/>
          <a:chExt cx="0" cy="0"/>
        </a:xfrm>
      </p:grpSpPr>
      <p:pic>
        <p:nvPicPr>
          <p:cNvPr id="16" name="Afbeelding 15"/>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1" r="15831" b="12956"/>
          <a:stretch/>
        </p:blipFill>
        <p:spPr>
          <a:xfrm>
            <a:off x="2684211" y="160421"/>
            <a:ext cx="9519788" cy="6563346"/>
          </a:xfrm>
          <a:prstGeom prst="rect">
            <a:avLst/>
          </a:prstGeom>
        </p:spPr>
      </p:pic>
      <p:sp>
        <p:nvSpPr>
          <p:cNvPr id="3" name="Tijdelijke aanduiding voor datum 2"/>
          <p:cNvSpPr>
            <a:spLocks noGrp="1"/>
          </p:cNvSpPr>
          <p:nvPr>
            <p:ph type="dt" sz="half" idx="10"/>
          </p:nvPr>
        </p:nvSpPr>
        <p:spPr>
          <a:xfrm>
            <a:off x="838200" y="6356350"/>
            <a:ext cx="2743200" cy="365125"/>
          </a:xfrm>
          <a:prstGeom prst="rect">
            <a:avLst/>
          </a:prstGeom>
        </p:spPr>
        <p:txBody>
          <a:bodyPr/>
          <a:lstStyle/>
          <a:p>
            <a:fld id="{9CE55336-F25F-46A2-A575-3AA3A5E8C118}" type="datetimeFigureOut">
              <a:rPr lang="nl-NL" smtClean="0"/>
              <a:t>1-7-2020</a:t>
            </a:fld>
            <a:endParaRPr lang="nl-NL"/>
          </a:p>
        </p:txBody>
      </p:sp>
      <p:sp>
        <p:nvSpPr>
          <p:cNvPr id="4" name="Tijdelijke aanduiding voor voettekst 3"/>
          <p:cNvSpPr>
            <a:spLocks noGrp="1"/>
          </p:cNvSpPr>
          <p:nvPr>
            <p:ph type="ftr" sz="quarter" idx="11"/>
          </p:nvPr>
        </p:nvSpPr>
        <p:spPr>
          <a:xfrm>
            <a:off x="4038600" y="6356350"/>
            <a:ext cx="4114800" cy="365125"/>
          </a:xfrm>
          <a:prstGeom prst="rect">
            <a:avLst/>
          </a:prstGeom>
        </p:spPr>
        <p:txBody>
          <a:bodyPr/>
          <a:lstStyle/>
          <a:p>
            <a:endParaRPr lang="nl-NL"/>
          </a:p>
        </p:txBody>
      </p:sp>
      <p:sp>
        <p:nvSpPr>
          <p:cNvPr id="5" name="Tijdelijke aanduiding voor dianummer 4"/>
          <p:cNvSpPr>
            <a:spLocks noGrp="1"/>
          </p:cNvSpPr>
          <p:nvPr>
            <p:ph type="sldNum" sz="quarter" idx="12"/>
          </p:nvPr>
        </p:nvSpPr>
        <p:spPr>
          <a:xfrm>
            <a:off x="8610600" y="6356350"/>
            <a:ext cx="2743200" cy="365125"/>
          </a:xfrm>
          <a:prstGeom prst="rect">
            <a:avLst/>
          </a:prstGeom>
        </p:spPr>
        <p:txBody>
          <a:bodyPr/>
          <a:lstStyle/>
          <a:p>
            <a:fld id="{7415952A-73BC-4244-85AB-F2933D97C53E}" type="slidenum">
              <a:rPr lang="nl-NL" smtClean="0"/>
              <a:t>‹nr.›</a:t>
            </a:fld>
            <a:endParaRPr lang="nl-NL"/>
          </a:p>
        </p:txBody>
      </p:sp>
      <p:sp>
        <p:nvSpPr>
          <p:cNvPr id="7" name="Tijdelijke aanduiding voor inhoud 2"/>
          <p:cNvSpPr>
            <a:spLocks noGrp="1"/>
          </p:cNvSpPr>
          <p:nvPr>
            <p:ph idx="1"/>
          </p:nvPr>
        </p:nvSpPr>
        <p:spPr>
          <a:xfrm>
            <a:off x="356940" y="1825625"/>
            <a:ext cx="11642974"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8" name="Stroomdiagram: Document 17"/>
          <p:cNvSpPr/>
          <p:nvPr/>
        </p:nvSpPr>
        <p:spPr>
          <a:xfrm rot="5460000" flipH="1" flipV="1">
            <a:off x="230888" y="-314544"/>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Stroomdiagram: Document 5"/>
          <p:cNvSpPr/>
          <p:nvPr/>
        </p:nvSpPr>
        <p:spPr>
          <a:xfrm rot="5340000" flipH="1" flipV="1">
            <a:off x="91338" y="-395957"/>
            <a:ext cx="7128000"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58811" y="886271"/>
            <a:ext cx="9764761" cy="804417"/>
          </a:xfrm>
        </p:spPr>
        <p:txBody>
          <a:bodyPr/>
          <a:lstStyle>
            <a:lvl1pPr>
              <a:defRPr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pic>
        <p:nvPicPr>
          <p:cNvPr id="9" name="Afbeelding 8"/>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234"/>
          <a:stretch/>
        </p:blipFill>
        <p:spPr>
          <a:xfrm>
            <a:off x="-68239" y="1690688"/>
            <a:ext cx="2395511" cy="5441948"/>
          </a:xfrm>
          <a:prstGeom prst="rect">
            <a:avLst/>
          </a:prstGeom>
        </p:spPr>
      </p:pic>
      <p:sp>
        <p:nvSpPr>
          <p:cNvPr id="10" name="Rechthoek 9"/>
          <p:cNvSpPr/>
          <p:nvPr/>
        </p:nvSpPr>
        <p:spPr>
          <a:xfrm>
            <a:off x="0" y="0"/>
            <a:ext cx="5904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inhoud 2"/>
          <p:cNvSpPr>
            <a:spLocks noGrp="1"/>
          </p:cNvSpPr>
          <p:nvPr>
            <p:ph sz="half" idx="13"/>
          </p:nvPr>
        </p:nvSpPr>
        <p:spPr>
          <a:xfrm>
            <a:off x="658812" y="1825625"/>
            <a:ext cx="5245188" cy="4351338"/>
          </a:xfrm>
        </p:spPr>
        <p:txBody>
          <a:bodyPr/>
          <a:lstStyle>
            <a:lvl1pPr>
              <a:defRPr>
                <a:solidFill>
                  <a:schemeClr val="tx1">
                    <a:lumMod val="95000"/>
                    <a:lumOff val="5000"/>
                  </a:schemeClr>
                </a:solidFill>
                <a:latin typeface="Source Sans Pro Light" panose="020B0403030403020204" pitchFamily="34" charset="0"/>
                <a:ea typeface="Source Sans Pro Light" panose="020B0403030403020204" pitchFamily="34" charset="0"/>
              </a:defRPr>
            </a:lvl1pPr>
            <a:lvl2pPr>
              <a:defRPr>
                <a:solidFill>
                  <a:schemeClr val="tx1">
                    <a:lumMod val="95000"/>
                    <a:lumOff val="5000"/>
                  </a:schemeClr>
                </a:solidFill>
                <a:latin typeface="Source Sans Pro Light" panose="020B0403030403020204" pitchFamily="34" charset="0"/>
                <a:ea typeface="Source Sans Pro Light" panose="020B0403030403020204" pitchFamily="34" charset="0"/>
              </a:defRPr>
            </a:lvl2pPr>
            <a:lvl3pPr>
              <a:defRPr>
                <a:solidFill>
                  <a:schemeClr val="tx1">
                    <a:lumMod val="95000"/>
                    <a:lumOff val="5000"/>
                  </a:schemeClr>
                </a:solidFill>
                <a:latin typeface="Source Sans Pro Light" panose="020B0403030403020204" pitchFamily="34" charset="0"/>
                <a:ea typeface="Source Sans Pro Light" panose="020B0403030403020204" pitchFamily="34" charset="0"/>
              </a:defRPr>
            </a:lvl3pPr>
            <a:lvl4pPr>
              <a:defRPr>
                <a:solidFill>
                  <a:schemeClr val="tx1">
                    <a:lumMod val="95000"/>
                    <a:lumOff val="5000"/>
                  </a:schemeClr>
                </a:solidFill>
                <a:latin typeface="Source Sans Pro Light" panose="020B0403030403020204" pitchFamily="34" charset="0"/>
                <a:ea typeface="Source Sans Pro Light" panose="020B0403030403020204" pitchFamily="34" charset="0"/>
              </a:defRPr>
            </a:lvl4pPr>
            <a:lvl5pPr>
              <a:defRPr>
                <a:solidFill>
                  <a:schemeClr val="tx1">
                    <a:lumMod val="95000"/>
                    <a:lumOff val="5000"/>
                  </a:schemeClr>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5" name="Tekstvak 14"/>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20"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423573" y="166271"/>
            <a:ext cx="1753333"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03412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62364" y="365125"/>
            <a:ext cx="9754116" cy="1325563"/>
          </a:xfrm>
          <a:prstGeom prst="rect">
            <a:avLst/>
          </a:prstGeom>
        </p:spPr>
        <p:txBody>
          <a:bodyPr/>
          <a:lstStyle>
            <a:lvl1pPr>
              <a:defRPr sz="2400">
                <a:latin typeface="Source Sans Pro Light" panose="020B0403030403020204" pitchFamily="34" charset="0"/>
                <a:ea typeface="Source Sans Pro Light" panose="020B0403030403020204" pitchFamily="34" charset="0"/>
                <a:cs typeface="Segoe UI" panose="020B0502040204020203" pitchFamily="34" charset="0"/>
              </a:defRPr>
            </a:lvl1pPr>
          </a:lstStyle>
          <a:p>
            <a:r>
              <a:rPr lang="nl-NL"/>
              <a:t>Klik om de stijl te bewerken</a:t>
            </a:r>
            <a:endParaRPr lang="nl-NL" dirty="0"/>
          </a:p>
        </p:txBody>
      </p:sp>
      <p:sp>
        <p:nvSpPr>
          <p:cNvPr id="11"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31933469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lleen titel">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a:xfrm>
            <a:off x="838200" y="6356350"/>
            <a:ext cx="2743200" cy="365125"/>
          </a:xfrm>
          <a:prstGeom prst="rect">
            <a:avLst/>
          </a:prstGeom>
        </p:spPr>
        <p:txBody>
          <a:bodyPr/>
          <a:lstStyle/>
          <a:p>
            <a:endParaRPr lang="nl-NL"/>
          </a:p>
        </p:txBody>
      </p:sp>
      <p:sp>
        <p:nvSpPr>
          <p:cNvPr id="7" name="Tijdelijke aanduiding voor inhoud 2"/>
          <p:cNvSpPr>
            <a:spLocks noGrp="1"/>
          </p:cNvSpPr>
          <p:nvPr>
            <p:ph idx="1"/>
          </p:nvPr>
        </p:nvSpPr>
        <p:spPr>
          <a:xfrm>
            <a:off x="356939" y="1825625"/>
            <a:ext cx="13150513"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Stroomdiagram: Document 5"/>
          <p:cNvSpPr/>
          <p:nvPr/>
        </p:nvSpPr>
        <p:spPr>
          <a:xfrm rot="5340000" flipH="1" flipV="1">
            <a:off x="88951" y="-393528"/>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72461" y="481501"/>
            <a:ext cx="4930247" cy="1325563"/>
          </a:xfrm>
          <a:prstGeom prst="rect">
            <a:avLst/>
          </a:prstGeom>
        </p:spPr>
        <p:txBody>
          <a:bodyPr/>
          <a:lstStyle>
            <a:lvl1pPr>
              <a:defRPr>
                <a:solidFill>
                  <a:srgbClr val="A90D2F"/>
                </a:solidFill>
              </a:defRPr>
            </a:lvl1pPr>
          </a:lstStyle>
          <a:p>
            <a:r>
              <a:rPr lang="nl-NL"/>
              <a:t>Klik om de stijl te bewerken</a:t>
            </a:r>
          </a:p>
        </p:txBody>
      </p:sp>
      <p:pic>
        <p:nvPicPr>
          <p:cNvPr id="9" name="Afbeelding 8"/>
          <p:cNvPicPr>
            <a:picLocks noChangeAspect="1"/>
          </p:cNvPicPr>
          <p:nvPr/>
        </p:nvPicPr>
        <p:blipFill rotWithShape="1">
          <a:blip r:embed="rId2">
            <a:lum bright="70000" contrast="-70000"/>
            <a:extLst>
              <a:ext uri="{BEBA8EAE-BF5A-486C-A8C5-ECC9F3942E4B}">
                <a14:imgProps xmlns:a14="http://schemas.microsoft.com/office/drawing/2010/main">
                  <a14:imgLayer r:embed="rId3">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234"/>
          <a:stretch/>
        </p:blipFill>
        <p:spPr>
          <a:xfrm>
            <a:off x="-68239" y="1690688"/>
            <a:ext cx="2395511" cy="5441948"/>
          </a:xfrm>
          <a:prstGeom prst="rect">
            <a:avLst/>
          </a:prstGeom>
        </p:spPr>
      </p:pic>
      <p:sp>
        <p:nvSpPr>
          <p:cNvPr id="10" name="Rechthoek 9"/>
          <p:cNvSpPr/>
          <p:nvPr/>
        </p:nvSpPr>
        <p:spPr>
          <a:xfrm>
            <a:off x="0" y="0"/>
            <a:ext cx="5904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inhoud 2"/>
          <p:cNvSpPr>
            <a:spLocks noGrp="1"/>
          </p:cNvSpPr>
          <p:nvPr>
            <p:ph sz="half" idx="13"/>
          </p:nvPr>
        </p:nvSpPr>
        <p:spPr>
          <a:xfrm>
            <a:off x="658812" y="1825625"/>
            <a:ext cx="4943896" cy="4351338"/>
          </a:xfrm>
        </p:spPr>
        <p:txBody>
          <a:bodyPr/>
          <a:lstStyle>
            <a:lvl1pPr>
              <a:defRPr>
                <a:solidFill>
                  <a:srgbClr val="A90D2F"/>
                </a:solidFill>
                <a:latin typeface="Source Sans Pro Light" panose="020B0403030403020204" pitchFamily="34" charset="0"/>
                <a:ea typeface="Source Sans Pro Light" panose="020B0403030403020204" pitchFamily="34" charset="0"/>
              </a:defRPr>
            </a:lvl1pPr>
            <a:lvl2pPr>
              <a:defRPr>
                <a:solidFill>
                  <a:srgbClr val="A90D2F"/>
                </a:solidFill>
                <a:latin typeface="Source Sans Pro Light" panose="020B0403030403020204" pitchFamily="34" charset="0"/>
                <a:ea typeface="Source Sans Pro Light" panose="020B0403030403020204" pitchFamily="34" charset="0"/>
              </a:defRPr>
            </a:lvl2pPr>
            <a:lvl3pPr>
              <a:defRPr>
                <a:solidFill>
                  <a:srgbClr val="A90D2F"/>
                </a:solidFill>
                <a:latin typeface="Source Sans Pro Light" panose="020B0403030403020204" pitchFamily="34" charset="0"/>
                <a:ea typeface="Source Sans Pro Light" panose="020B0403030403020204" pitchFamily="34" charset="0"/>
              </a:defRPr>
            </a:lvl3pPr>
            <a:lvl4pPr>
              <a:defRPr>
                <a:solidFill>
                  <a:srgbClr val="A90D2F"/>
                </a:solidFill>
                <a:latin typeface="Source Sans Pro Light" panose="020B0403030403020204" pitchFamily="34" charset="0"/>
                <a:ea typeface="Source Sans Pro Light" panose="020B0403030403020204" pitchFamily="34" charset="0"/>
              </a:defRPr>
            </a:lvl4pPr>
            <a:lvl5pPr>
              <a:defRPr>
                <a:solidFill>
                  <a:srgbClr val="A90D2F"/>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5" name="Tekstvak 14"/>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6"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rgbClr val="A90D2F"/>
                </a:solidFill>
              </a:defRPr>
            </a:lvl1pPr>
          </a:lstStyle>
          <a:p>
            <a:r>
              <a:rPr lang="nl-NL"/>
              <a:t>titel presentatie</a:t>
            </a:r>
            <a:endParaRPr lang="nl-NL" dirty="0"/>
          </a:p>
        </p:txBody>
      </p:sp>
      <p:sp>
        <p:nvSpPr>
          <p:cNvPr id="17" name="Stroomdiagram: Document 16"/>
          <p:cNvSpPr/>
          <p:nvPr/>
        </p:nvSpPr>
        <p:spPr>
          <a:xfrm rot="5340000" flipH="1" flipV="1">
            <a:off x="88951" y="-393528"/>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8" name="Afbeelding 17"/>
          <p:cNvPicPr>
            <a:picLocks noChangeAspect="1"/>
          </p:cNvPicPr>
          <p:nvPr/>
        </p:nvPicPr>
        <p:blipFill rotWithShape="1">
          <a:blip r:embed="rId2">
            <a:lum bright="70000" contrast="-70000"/>
            <a:extLst>
              <a:ext uri="{BEBA8EAE-BF5A-486C-A8C5-ECC9F3942E4B}">
                <a14:imgProps xmlns:a14="http://schemas.microsoft.com/office/drawing/2010/main">
                  <a14:imgLayer r:embed="rId3">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234"/>
          <a:stretch/>
        </p:blipFill>
        <p:spPr>
          <a:xfrm>
            <a:off x="-68239" y="1690688"/>
            <a:ext cx="2395511" cy="5441948"/>
          </a:xfrm>
          <a:prstGeom prst="rect">
            <a:avLst/>
          </a:prstGeom>
        </p:spPr>
      </p:pic>
      <p:sp>
        <p:nvSpPr>
          <p:cNvPr id="19" name="Rechthoek 18"/>
          <p:cNvSpPr/>
          <p:nvPr/>
        </p:nvSpPr>
        <p:spPr>
          <a:xfrm>
            <a:off x="0" y="0"/>
            <a:ext cx="5904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Tekstvak 21"/>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23" name="Titel 1"/>
          <p:cNvSpPr txBox="1">
            <a:spLocks/>
          </p:cNvSpPr>
          <p:nvPr/>
        </p:nvSpPr>
        <p:spPr>
          <a:xfrm>
            <a:off x="658812" y="886272"/>
            <a:ext cx="9763200" cy="804416"/>
          </a:xfrm>
          <a:prstGeom prst="rect">
            <a:avLst/>
          </a:prstGeom>
        </p:spPr>
        <p:txBody>
          <a:bodyPr/>
          <a:lstStyle>
            <a:lvl1pPr algn="l" defTabSz="914400" rtl="0" eaLnBrk="1" latinLnBrk="0" hangingPunct="1">
              <a:lnSpc>
                <a:spcPct val="90000"/>
              </a:lnSpc>
              <a:spcBef>
                <a:spcPct val="0"/>
              </a:spcBef>
              <a:buNone/>
              <a:defRPr sz="4400" b="1" kern="1200">
                <a:solidFill>
                  <a:srgbClr val="A90D2F"/>
                </a:solidFill>
                <a:latin typeface="Segoe UI" panose="020B0502040204020203" pitchFamily="34" charset="0"/>
                <a:ea typeface="+mj-ea"/>
                <a:cs typeface="Segoe UI" panose="020B0502040204020203" pitchFamily="34" charset="0"/>
              </a:defRPr>
            </a:lvl1pPr>
          </a:lstStyle>
          <a:p>
            <a:r>
              <a:rPr lang="nl-NL"/>
              <a:t>KLIK OM DE STIJL TE BEWERKEN</a:t>
            </a:r>
            <a:endParaRPr lang="nl-NL" dirty="0"/>
          </a:p>
        </p:txBody>
      </p:sp>
    </p:spTree>
    <p:extLst>
      <p:ext uri="{BB962C8B-B14F-4D97-AF65-F5344CB8AC3E}">
        <p14:creationId xmlns:p14="http://schemas.microsoft.com/office/powerpoint/2010/main" val="39136815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Leeg">
    <p:spTree>
      <p:nvGrpSpPr>
        <p:cNvPr id="1" name=""/>
        <p:cNvGrpSpPr/>
        <p:nvPr/>
      </p:nvGrpSpPr>
      <p:grpSpPr>
        <a:xfrm>
          <a:off x="0" y="0"/>
          <a:ext cx="0" cy="0"/>
          <a:chOff x="0" y="0"/>
          <a:chExt cx="0" cy="0"/>
        </a:xfrm>
      </p:grpSpPr>
      <p:pic>
        <p:nvPicPr>
          <p:cNvPr id="19" name="Afbeelding 18"/>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6" name="Stroomdiagram: Document 5"/>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troomdiagram: Document 4"/>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14" name="Rechthoek 13"/>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5" name="Picture 2" descr="https://henkbaron.nl/wp-content/uploads/2017/11/gemeentelogo-Nijmegen-300x123.png"/>
          <p:cNvPicPr>
            <a:picLocks noChangeAspect="1" noChangeArrowheads="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sp>
        <p:nvSpPr>
          <p:cNvPr id="16" name="Rechthoek 15"/>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el 1"/>
          <p:cNvSpPr>
            <a:spLocks noGrp="1"/>
          </p:cNvSpPr>
          <p:nvPr>
            <p:ph type="ctrTitle"/>
          </p:nvPr>
        </p:nvSpPr>
        <p:spPr>
          <a:xfrm>
            <a:off x="658813" y="1122363"/>
            <a:ext cx="7781122" cy="2387600"/>
          </a:xfrm>
          <a:prstGeom prst="rect">
            <a:avLst/>
          </a:prstGeom>
        </p:spPr>
        <p:txBody>
          <a:bodyPr anchor="b"/>
          <a:lstStyle>
            <a:lvl1pPr algn="l">
              <a:defRPr sz="6000">
                <a:solidFill>
                  <a:srgbClr val="A90D2F"/>
                </a:solidFill>
              </a:defRPr>
            </a:lvl1pPr>
          </a:lstStyle>
          <a:p>
            <a:r>
              <a:rPr lang="nl-NL"/>
              <a:t>Klik om de stijl te bewerken</a:t>
            </a:r>
            <a:endParaRPr lang="nl-NL" dirty="0"/>
          </a:p>
        </p:txBody>
      </p:sp>
      <p:sp>
        <p:nvSpPr>
          <p:cNvPr id="9" name="Ondertitel 2"/>
          <p:cNvSpPr>
            <a:spLocks noGrp="1"/>
          </p:cNvSpPr>
          <p:nvPr>
            <p:ph type="subTitle" idx="1"/>
          </p:nvPr>
        </p:nvSpPr>
        <p:spPr>
          <a:xfrm>
            <a:off x="658812" y="3602038"/>
            <a:ext cx="7749037" cy="1655762"/>
          </a:xfrm>
        </p:spPr>
        <p:txBody>
          <a:bodyPr/>
          <a:lstStyle>
            <a:lvl1pPr marL="0" indent="0" algn="l">
              <a:buNone/>
              <a:defRPr sz="2400">
                <a:solidFill>
                  <a:srgbClr val="A90D2F"/>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ekstvak 19"/>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23"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rgbClr val="A90D2F"/>
                </a:solidFill>
              </a:defRPr>
            </a:lvl1pPr>
          </a:lstStyle>
          <a:p>
            <a:r>
              <a:rPr lang="nl-NL"/>
              <a:t>titel presentatie</a:t>
            </a:r>
            <a:endParaRPr lang="nl-NL" dirty="0"/>
          </a:p>
        </p:txBody>
      </p:sp>
      <p:pic>
        <p:nvPicPr>
          <p:cNvPr id="18" name="Afbeelding 17"/>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22" name="Stroomdiagram: Document 21"/>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Stroomdiagram: Document 23"/>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6" name="Afbeelding 25"/>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27" name="Rechthoek 26"/>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8" name="Picture 2" descr="https://henkbaron.nl/wp-content/uploads/2017/11/gemeentelogo-Nijmegen-300x123.png"/>
          <p:cNvPicPr>
            <a:picLocks noChangeAspect="1" noChangeArrowheads="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hthoek 28"/>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Rechthoek 29"/>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Rechthoek 3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Tekstvak 31"/>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33" name="Titel 1"/>
          <p:cNvSpPr txBox="1">
            <a:spLocks/>
          </p:cNvSpPr>
          <p:nvPr/>
        </p:nvSpPr>
        <p:spPr>
          <a:xfrm>
            <a:off x="658812" y="886272"/>
            <a:ext cx="8658727" cy="804416"/>
          </a:xfrm>
          <a:prstGeom prst="rect">
            <a:avLst/>
          </a:prstGeom>
        </p:spPr>
        <p:txBody>
          <a:bodyPr/>
          <a:lstStyle>
            <a:lvl1pPr algn="l" defTabSz="914400" rtl="0" eaLnBrk="1" latinLnBrk="0" hangingPunct="1">
              <a:lnSpc>
                <a:spcPct val="90000"/>
              </a:lnSpc>
              <a:spcBef>
                <a:spcPct val="0"/>
              </a:spcBef>
              <a:buNone/>
              <a:defRPr sz="4400" b="1" kern="1200">
                <a:solidFill>
                  <a:srgbClr val="A90D2F"/>
                </a:solidFill>
                <a:latin typeface="Segoe UI" panose="020B0502040204020203" pitchFamily="34" charset="0"/>
                <a:ea typeface="+mj-ea"/>
                <a:cs typeface="Segoe UI" panose="020B0502040204020203" pitchFamily="34" charset="0"/>
              </a:defRPr>
            </a:lvl1pPr>
          </a:lstStyle>
          <a:p>
            <a:r>
              <a:rPr lang="nl-NL" dirty="0"/>
              <a:t>KLIK OM DE STIJL TE BEWERKEN</a:t>
            </a:r>
          </a:p>
        </p:txBody>
      </p:sp>
    </p:spTree>
    <p:extLst>
      <p:ext uri="{BB962C8B-B14F-4D97-AF65-F5344CB8AC3E}">
        <p14:creationId xmlns:p14="http://schemas.microsoft.com/office/powerpoint/2010/main" val="5791450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_Leeg">
    <p:spTree>
      <p:nvGrpSpPr>
        <p:cNvPr id="1" name=""/>
        <p:cNvGrpSpPr/>
        <p:nvPr/>
      </p:nvGrpSpPr>
      <p:grpSpPr>
        <a:xfrm>
          <a:off x="0" y="0"/>
          <a:ext cx="0" cy="0"/>
          <a:chOff x="0" y="0"/>
          <a:chExt cx="0" cy="0"/>
        </a:xfrm>
      </p:grpSpPr>
      <p:pic>
        <p:nvPicPr>
          <p:cNvPr id="19" name="Afbeelding 18"/>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6" name="Stroomdiagram: Document 5"/>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troomdiagram: Document 4"/>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14" name="Rechthoek 13"/>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423573" y="166271"/>
            <a:ext cx="1753333" cy="720000"/>
          </a:xfrm>
          <a:prstGeom prst="rect">
            <a:avLst/>
          </a:prstGeom>
          <a:noFill/>
          <a:extLst>
            <a:ext uri="{909E8E84-426E-40DD-AFC4-6F175D3DCCD1}">
              <a14:hiddenFill xmlns:a14="http://schemas.microsoft.com/office/drawing/2010/main">
                <a:solidFill>
                  <a:srgbClr val="FFFFFF"/>
                </a:solidFill>
              </a14:hiddenFill>
            </a:ext>
          </a:extLst>
        </p:spPr>
      </p:pic>
      <p:sp>
        <p:nvSpPr>
          <p:cNvPr id="16" name="Rechthoek 15"/>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el 1"/>
          <p:cNvSpPr>
            <a:spLocks noGrp="1"/>
          </p:cNvSpPr>
          <p:nvPr>
            <p:ph type="ctrTitle"/>
          </p:nvPr>
        </p:nvSpPr>
        <p:spPr>
          <a:xfrm>
            <a:off x="658813" y="1122363"/>
            <a:ext cx="7781122" cy="2387600"/>
          </a:xfrm>
          <a:prstGeom prst="rect">
            <a:avLst/>
          </a:prstGeom>
        </p:spPr>
        <p:txBody>
          <a:bodyPr anchor="b"/>
          <a:lstStyle>
            <a:lvl1pPr algn="l">
              <a:defRPr sz="6000">
                <a:solidFill>
                  <a:srgbClr val="A90D2F"/>
                </a:solidFill>
              </a:defRPr>
            </a:lvl1pPr>
          </a:lstStyle>
          <a:p>
            <a:r>
              <a:rPr lang="nl-NL"/>
              <a:t>Klik om de stijl te bewerken</a:t>
            </a:r>
            <a:endParaRPr lang="nl-NL" dirty="0"/>
          </a:p>
        </p:txBody>
      </p:sp>
      <p:sp>
        <p:nvSpPr>
          <p:cNvPr id="9" name="Ondertitel 2"/>
          <p:cNvSpPr>
            <a:spLocks noGrp="1"/>
          </p:cNvSpPr>
          <p:nvPr>
            <p:ph type="subTitle" idx="1"/>
          </p:nvPr>
        </p:nvSpPr>
        <p:spPr>
          <a:xfrm>
            <a:off x="658812" y="3602038"/>
            <a:ext cx="7749037" cy="1655762"/>
          </a:xfrm>
        </p:spPr>
        <p:txBody>
          <a:bodyPr/>
          <a:lstStyle>
            <a:lvl1pPr marL="0" indent="0" algn="l">
              <a:buNone/>
              <a:defRPr sz="2400">
                <a:solidFill>
                  <a:srgbClr val="A90D2F"/>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ekstvak 19"/>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8"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rgbClr val="A90D2F"/>
                </a:solidFill>
              </a:defRPr>
            </a:lvl1pPr>
          </a:lstStyle>
          <a:p>
            <a:r>
              <a:rPr lang="nl-NL"/>
              <a:t>titel presentatie</a:t>
            </a:r>
            <a:endParaRPr lang="nl-NL" dirty="0"/>
          </a:p>
        </p:txBody>
      </p:sp>
      <p:pic>
        <p:nvPicPr>
          <p:cNvPr id="22" name="Afbeelding 21"/>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23" name="Stroomdiagram: Document 22"/>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Stroomdiagram: Document 23"/>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6" name="Afbeelding 25"/>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27" name="Rechthoek 26"/>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8"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423573" y="166271"/>
            <a:ext cx="1753333" cy="720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hthoek 28"/>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Rechthoek 29"/>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Rechthoek 3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Tekstvak 31"/>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33" name="Titel 1"/>
          <p:cNvSpPr txBox="1">
            <a:spLocks/>
          </p:cNvSpPr>
          <p:nvPr/>
        </p:nvSpPr>
        <p:spPr>
          <a:xfrm>
            <a:off x="658812" y="886272"/>
            <a:ext cx="8658727" cy="804416"/>
          </a:xfrm>
          <a:prstGeom prst="rect">
            <a:avLst/>
          </a:prstGeom>
        </p:spPr>
        <p:txBody>
          <a:bodyPr/>
          <a:lstStyle>
            <a:lvl1pPr algn="l" defTabSz="914400" rtl="0" eaLnBrk="1" latinLnBrk="0" hangingPunct="1">
              <a:lnSpc>
                <a:spcPct val="90000"/>
              </a:lnSpc>
              <a:spcBef>
                <a:spcPct val="0"/>
              </a:spcBef>
              <a:buNone/>
              <a:defRPr sz="4400" b="1" kern="1200">
                <a:solidFill>
                  <a:srgbClr val="A90D2F"/>
                </a:solidFill>
                <a:latin typeface="Segoe UI" panose="020B0502040204020203" pitchFamily="34" charset="0"/>
                <a:ea typeface="+mj-ea"/>
                <a:cs typeface="Segoe UI" panose="020B0502040204020203" pitchFamily="34" charset="0"/>
              </a:defRPr>
            </a:lvl1pPr>
          </a:lstStyle>
          <a:p>
            <a:r>
              <a:rPr lang="nl-NL" dirty="0"/>
              <a:t>KLIK OM DE STIJL TE BEWERKEN</a:t>
            </a:r>
          </a:p>
        </p:txBody>
      </p:sp>
    </p:spTree>
    <p:extLst>
      <p:ext uri="{BB962C8B-B14F-4D97-AF65-F5344CB8AC3E}">
        <p14:creationId xmlns:p14="http://schemas.microsoft.com/office/powerpoint/2010/main" val="21836532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Leeg">
    <p:spTree>
      <p:nvGrpSpPr>
        <p:cNvPr id="1" name=""/>
        <p:cNvGrpSpPr/>
        <p:nvPr/>
      </p:nvGrpSpPr>
      <p:grpSpPr>
        <a:xfrm>
          <a:off x="0" y="0"/>
          <a:ext cx="0" cy="0"/>
          <a:chOff x="0" y="0"/>
          <a:chExt cx="0" cy="0"/>
        </a:xfrm>
      </p:grpSpPr>
      <p:sp>
        <p:nvSpPr>
          <p:cNvPr id="4"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6783803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Inhoud met bijschrif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096000" y="1173707"/>
            <a:ext cx="5259388" cy="4687343"/>
          </a:xfrm>
        </p:spPr>
        <p:txBody>
          <a:bodyPr/>
          <a:lstStyle>
            <a:lvl1pPr>
              <a:defRPr sz="3200">
                <a:solidFill>
                  <a:schemeClr val="bg1"/>
                </a:solidFill>
                <a:latin typeface="Source Sans Pro Light" panose="020B0403030403020204" pitchFamily="34" charset="0"/>
                <a:ea typeface="Source Sans Pro Light" panose="020B0403030403020204" pitchFamily="34" charset="0"/>
              </a:defRPr>
            </a:lvl1pPr>
            <a:lvl2pPr>
              <a:defRPr sz="2800">
                <a:solidFill>
                  <a:schemeClr val="bg1"/>
                </a:solidFill>
                <a:latin typeface="Source Sans Pro Light" panose="020B0403030403020204" pitchFamily="34" charset="0"/>
                <a:ea typeface="Source Sans Pro Light" panose="020B0403030403020204" pitchFamily="34" charset="0"/>
              </a:defRPr>
            </a:lvl2pPr>
            <a:lvl3pPr>
              <a:defRPr sz="2400">
                <a:solidFill>
                  <a:schemeClr val="bg1"/>
                </a:solidFill>
                <a:latin typeface="Source Sans Pro Light" panose="020B0403030403020204" pitchFamily="34" charset="0"/>
                <a:ea typeface="Source Sans Pro Light" panose="020B0403030403020204" pitchFamily="34" charset="0"/>
              </a:defRPr>
            </a:lvl3pPr>
            <a:lvl4pPr>
              <a:defRPr sz="2000">
                <a:solidFill>
                  <a:schemeClr val="bg1"/>
                </a:solidFill>
                <a:latin typeface="Source Sans Pro Light" panose="020B0403030403020204" pitchFamily="34" charset="0"/>
                <a:ea typeface="Source Sans Pro Light" panose="020B0403030403020204" pitchFamily="34" charset="0"/>
              </a:defRPr>
            </a:lvl4pPr>
            <a:lvl5pPr>
              <a:defRPr sz="2000">
                <a:solidFill>
                  <a:schemeClr val="bg1"/>
                </a:solidFill>
                <a:latin typeface="Source Sans Pro Light" panose="020B0403030403020204" pitchFamily="34" charset="0"/>
                <a:ea typeface="Source Sans Pro Light" panose="020B0403030403020204" pitchFamily="34" charset="0"/>
              </a:defRPr>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tekst 3"/>
          <p:cNvSpPr>
            <a:spLocks noGrp="1"/>
          </p:cNvSpPr>
          <p:nvPr>
            <p:ph type="body" sz="half" idx="2"/>
          </p:nvPr>
        </p:nvSpPr>
        <p:spPr>
          <a:xfrm>
            <a:off x="662365" y="3737413"/>
            <a:ext cx="5433635" cy="2143149"/>
          </a:xfrm>
        </p:spPr>
        <p:txBody>
          <a:bodyPr/>
          <a:lstStyle>
            <a:lvl1pPr marL="0" indent="0">
              <a:buNone/>
              <a:defRPr sz="1600">
                <a:solidFill>
                  <a:schemeClr val="bg1"/>
                </a:solidFill>
                <a:latin typeface="Source Sans Pro Light" panose="020B0403030403020204" pitchFamily="34" charset="0"/>
                <a:ea typeface="Source Sans Pro Light" panose="020B04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7"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42948813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fbeelding met bijschrift">
    <p:spTree>
      <p:nvGrpSpPr>
        <p:cNvPr id="1" name=""/>
        <p:cNvGrpSpPr/>
        <p:nvPr/>
      </p:nvGrpSpPr>
      <p:grpSpPr>
        <a:xfrm>
          <a:off x="0" y="0"/>
          <a:ext cx="0" cy="0"/>
          <a:chOff x="0" y="0"/>
          <a:chExt cx="0" cy="0"/>
        </a:xfrm>
      </p:grpSpPr>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solidFill>
                  <a:schemeClr val="bg1"/>
                </a:solidFill>
                <a:latin typeface="Source Sans Pro Light" panose="020B0403030403020204" pitchFamily="34" charset="0"/>
                <a:ea typeface="Source Sans Pro Light" panose="020B0403030403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nl-NL" dirty="0"/>
          </a:p>
        </p:txBody>
      </p:sp>
      <p:sp>
        <p:nvSpPr>
          <p:cNvPr id="4" name="Tijdelijke aanduiding voor tekst 3"/>
          <p:cNvSpPr>
            <a:spLocks noGrp="1"/>
          </p:cNvSpPr>
          <p:nvPr>
            <p:ph type="body" sz="half" idx="2"/>
          </p:nvPr>
        </p:nvSpPr>
        <p:spPr>
          <a:xfrm>
            <a:off x="662364" y="3429000"/>
            <a:ext cx="3932237" cy="2439988"/>
          </a:xfrm>
        </p:spPr>
        <p:txBody>
          <a:bodyPr/>
          <a:lstStyle>
            <a:lvl1pPr marL="0" indent="0">
              <a:buNone/>
              <a:defRPr sz="1600">
                <a:solidFill>
                  <a:schemeClr val="bg1"/>
                </a:solidFill>
                <a:latin typeface="Source Sans Pro Light" panose="020B0403030403020204" pitchFamily="34" charset="0"/>
                <a:ea typeface="Source Sans Pro Light" panose="020B04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8"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13447934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el en verticale tekst">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a:xfrm>
            <a:off x="8610600" y="6356350"/>
            <a:ext cx="2743200" cy="365125"/>
          </a:xfrm>
          <a:prstGeom prst="rect">
            <a:avLst/>
          </a:prstGeom>
        </p:spPr>
        <p:txBody>
          <a:bodyPr/>
          <a:lstStyle/>
          <a:p>
            <a:fld id="{B95AE2FE-08C5-492B-8922-D0ED243E584D}" type="slidenum">
              <a:rPr lang="nl-NL" smtClean="0"/>
              <a:t>‹nr.›</a:t>
            </a:fld>
            <a:endParaRPr lang="nl-NL"/>
          </a:p>
        </p:txBody>
      </p:sp>
      <p:sp>
        <p:nvSpPr>
          <p:cNvPr id="7"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3390679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Verticale titel en tekst">
    <p:spTree>
      <p:nvGrpSpPr>
        <p:cNvPr id="1" name=""/>
        <p:cNvGrpSpPr/>
        <p:nvPr/>
      </p:nvGrpSpPr>
      <p:grpSpPr>
        <a:xfrm>
          <a:off x="0" y="0"/>
          <a:ext cx="0" cy="0"/>
          <a:chOff x="0" y="0"/>
          <a:chExt cx="0" cy="0"/>
        </a:xfrm>
      </p:grpSpPr>
      <p:sp>
        <p:nvSpPr>
          <p:cNvPr id="7"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1862379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Titeldia">
    <p:spTree>
      <p:nvGrpSpPr>
        <p:cNvPr id="1" name=""/>
        <p:cNvGrpSpPr/>
        <p:nvPr/>
      </p:nvGrpSpPr>
      <p:grpSpPr>
        <a:xfrm>
          <a:off x="0" y="0"/>
          <a:ext cx="0" cy="0"/>
          <a:chOff x="0" y="0"/>
          <a:chExt cx="0" cy="0"/>
        </a:xfrm>
      </p:grpSpPr>
      <p:pic>
        <p:nvPicPr>
          <p:cNvPr id="15" name="Afbeelding 14"/>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7" name="Stroomdiagram: Document 6"/>
          <p:cNvSpPr/>
          <p:nvPr/>
        </p:nvSpPr>
        <p:spPr>
          <a:xfrm rot="5340000" flipH="1" flipV="1">
            <a:off x="1463521" y="-1841410"/>
            <a:ext cx="7231595" cy="10478096"/>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899"/>
              <a:gd name="connsiteY0" fmla="*/ 13535 h 34859"/>
              <a:gd name="connsiteX1" fmla="*/ 21899 w 21899"/>
              <a:gd name="connsiteY1" fmla="*/ 0 h 34859"/>
              <a:gd name="connsiteX2" fmla="*/ 21600 w 21899"/>
              <a:gd name="connsiteY2" fmla="*/ 30857 h 34859"/>
              <a:gd name="connsiteX3" fmla="*/ 0 w 21899"/>
              <a:gd name="connsiteY3" fmla="*/ 33707 h 34859"/>
              <a:gd name="connsiteX4" fmla="*/ 0 w 21899"/>
              <a:gd name="connsiteY4" fmla="*/ 13535 h 34859"/>
              <a:gd name="connsiteX0" fmla="*/ 491 w 21899"/>
              <a:gd name="connsiteY0" fmla="*/ 95 h 34859"/>
              <a:gd name="connsiteX1" fmla="*/ 21899 w 21899"/>
              <a:gd name="connsiteY1" fmla="*/ 0 h 34859"/>
              <a:gd name="connsiteX2" fmla="*/ 21600 w 21899"/>
              <a:gd name="connsiteY2" fmla="*/ 30857 h 34859"/>
              <a:gd name="connsiteX3" fmla="*/ 0 w 21899"/>
              <a:gd name="connsiteY3" fmla="*/ 33707 h 34859"/>
              <a:gd name="connsiteX4" fmla="*/ 491 w 21899"/>
              <a:gd name="connsiteY4" fmla="*/ 95 h 3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9" h="34859">
                <a:moveTo>
                  <a:pt x="491" y="95"/>
                </a:moveTo>
                <a:lnTo>
                  <a:pt x="21899" y="0"/>
                </a:lnTo>
                <a:cubicBezTo>
                  <a:pt x="21899" y="5774"/>
                  <a:pt x="21600" y="25083"/>
                  <a:pt x="21600" y="30857"/>
                </a:cubicBezTo>
                <a:cubicBezTo>
                  <a:pt x="10800" y="30857"/>
                  <a:pt x="10800" y="37457"/>
                  <a:pt x="0" y="33707"/>
                </a:cubicBezTo>
                <a:cubicBezTo>
                  <a:pt x="164" y="22503"/>
                  <a:pt x="327" y="11299"/>
                  <a:pt x="491" y="95"/>
                </a:cubicBezTo>
                <a:close/>
              </a:path>
            </a:pathLst>
          </a:custGeom>
          <a:gradFill flip="none" rotWithShape="1">
            <a:gsLst>
              <a:gs pos="0">
                <a:srgbClr val="48000E"/>
              </a:gs>
              <a:gs pos="50000">
                <a:srgbClr val="A90D2F">
                  <a:shade val="67500"/>
                  <a:satMod val="115000"/>
                </a:srgbClr>
              </a:gs>
              <a:gs pos="100000">
                <a:srgbClr val="A90D2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ijdelijke aanduiding voor datum 3"/>
          <p:cNvSpPr>
            <a:spLocks noGrp="1"/>
          </p:cNvSpPr>
          <p:nvPr>
            <p:ph type="dt" sz="half" idx="10"/>
          </p:nvPr>
        </p:nvSpPr>
        <p:spPr>
          <a:xfrm>
            <a:off x="838201" y="6356350"/>
            <a:ext cx="2358724" cy="365125"/>
          </a:xfrm>
          <a:prstGeom prst="rect">
            <a:avLst/>
          </a:prstGeom>
        </p:spPr>
        <p:txBody>
          <a:bodyPr/>
          <a:lstStyle>
            <a:lvl1pPr>
              <a:defRPr sz="1100">
                <a:solidFill>
                  <a:schemeClr val="bg1"/>
                </a:solidFill>
              </a:defRPr>
            </a:lvl1pPr>
          </a:lstStyle>
          <a:p>
            <a:endParaRPr lang="nl-NL"/>
          </a:p>
        </p:txBody>
      </p:sp>
      <p:sp>
        <p:nvSpPr>
          <p:cNvPr id="5"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
        <p:nvSpPr>
          <p:cNvPr id="8" name="Stroomdiagram: Document 7"/>
          <p:cNvSpPr/>
          <p:nvPr/>
        </p:nvSpPr>
        <p:spPr>
          <a:xfrm rot="5460000" flipH="1" flipV="1">
            <a:off x="1451345" y="-1882353"/>
            <a:ext cx="7261757" cy="106981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14267 h 35591"/>
              <a:gd name="connsiteX1" fmla="*/ 21191 w 21600"/>
              <a:gd name="connsiteY1" fmla="*/ 0 h 35591"/>
              <a:gd name="connsiteX2" fmla="*/ 21600 w 21600"/>
              <a:gd name="connsiteY2" fmla="*/ 31589 h 35591"/>
              <a:gd name="connsiteX3" fmla="*/ 0 w 21600"/>
              <a:gd name="connsiteY3" fmla="*/ 34439 h 35591"/>
              <a:gd name="connsiteX4" fmla="*/ 0 w 21600"/>
              <a:gd name="connsiteY4" fmla="*/ 14267 h 35591"/>
              <a:gd name="connsiteX0" fmla="*/ 0 w 21996"/>
              <a:gd name="connsiteY0" fmla="*/ 734 h 35591"/>
              <a:gd name="connsiteX1" fmla="*/ 21587 w 21996"/>
              <a:gd name="connsiteY1" fmla="*/ 0 h 35591"/>
              <a:gd name="connsiteX2" fmla="*/ 21996 w 21996"/>
              <a:gd name="connsiteY2" fmla="*/ 31589 h 35591"/>
              <a:gd name="connsiteX3" fmla="*/ 396 w 21996"/>
              <a:gd name="connsiteY3" fmla="*/ 34439 h 35591"/>
              <a:gd name="connsiteX4" fmla="*/ 0 w 21996"/>
              <a:gd name="connsiteY4" fmla="*/ 734 h 3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6" h="35591">
                <a:moveTo>
                  <a:pt x="0" y="734"/>
                </a:moveTo>
                <a:lnTo>
                  <a:pt x="21587" y="0"/>
                </a:lnTo>
                <a:cubicBezTo>
                  <a:pt x="21587" y="5774"/>
                  <a:pt x="21996" y="25815"/>
                  <a:pt x="21996" y="31589"/>
                </a:cubicBezTo>
                <a:cubicBezTo>
                  <a:pt x="11196" y="31589"/>
                  <a:pt x="11196" y="38189"/>
                  <a:pt x="396" y="34439"/>
                </a:cubicBezTo>
                <a:lnTo>
                  <a:pt x="0" y="734"/>
                </a:lnTo>
                <a:close/>
              </a:path>
            </a:pathLst>
          </a:cu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nl-NL" dirty="0"/>
          </a:p>
        </p:txBody>
      </p:sp>
      <p:sp>
        <p:nvSpPr>
          <p:cNvPr id="12" name="Rechthoek 11"/>
          <p:cNvSpPr/>
          <p:nvPr/>
        </p:nvSpPr>
        <p:spPr>
          <a:xfrm>
            <a:off x="0" y="0"/>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Picture 2" descr="https://henkbaron.nl/wp-content/uploads/2017/11/gemeentelogo-Nijmegen-300x123.png"/>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Afbeelding 13"/>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915"/>
          <a:stretch/>
        </p:blipFill>
        <p:spPr>
          <a:xfrm>
            <a:off x="-36095" y="1690688"/>
            <a:ext cx="2363367" cy="5441948"/>
          </a:xfrm>
          <a:prstGeom prst="rect">
            <a:avLst/>
          </a:prstGeom>
        </p:spPr>
      </p:pic>
      <p:sp>
        <p:nvSpPr>
          <p:cNvPr id="17" name="Rechthoek 16"/>
          <p:cNvSpPr/>
          <p:nvPr/>
        </p:nvSpPr>
        <p:spPr>
          <a:xfrm>
            <a:off x="-13432" y="6744560"/>
            <a:ext cx="12204000" cy="160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Ondertitel 2"/>
          <p:cNvSpPr>
            <a:spLocks noGrp="1"/>
          </p:cNvSpPr>
          <p:nvPr>
            <p:ph type="subTitle" idx="1"/>
          </p:nvPr>
        </p:nvSpPr>
        <p:spPr>
          <a:xfrm>
            <a:off x="677833" y="2503745"/>
            <a:ext cx="7862412" cy="2754055"/>
          </a:xfrm>
        </p:spPr>
        <p:txBody>
          <a:bodyPr/>
          <a:lstStyle>
            <a:lvl1pPr marL="0" indent="0" algn="l">
              <a:buNone/>
              <a:defRPr sz="2400">
                <a:solidFill>
                  <a:schemeClr val="bg1"/>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6" name="Tekstvak 15"/>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chemeClr val="bg1"/>
                </a:solidFill>
                <a:latin typeface="Oranda BT" panose="020A0603030505030204" pitchFamily="18" charset="0"/>
              </a:rPr>
              <a:t>  Stadsbehee</a:t>
            </a:r>
            <a:r>
              <a:rPr lang="nl-NL" i="1" dirty="0">
                <a:solidFill>
                  <a:schemeClr val="bg1"/>
                </a:solidFill>
              </a:rPr>
              <a:t>r</a:t>
            </a:r>
          </a:p>
        </p:txBody>
      </p:sp>
      <p:pic>
        <p:nvPicPr>
          <p:cNvPr id="18" name="Afbeelding 17"/>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19" name="Stroomdiagram: Document 6"/>
          <p:cNvSpPr/>
          <p:nvPr/>
        </p:nvSpPr>
        <p:spPr>
          <a:xfrm rot="5340000" flipH="1" flipV="1">
            <a:off x="1463521" y="-1841410"/>
            <a:ext cx="7231595" cy="10478096"/>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899"/>
              <a:gd name="connsiteY0" fmla="*/ 13535 h 34859"/>
              <a:gd name="connsiteX1" fmla="*/ 21899 w 21899"/>
              <a:gd name="connsiteY1" fmla="*/ 0 h 34859"/>
              <a:gd name="connsiteX2" fmla="*/ 21600 w 21899"/>
              <a:gd name="connsiteY2" fmla="*/ 30857 h 34859"/>
              <a:gd name="connsiteX3" fmla="*/ 0 w 21899"/>
              <a:gd name="connsiteY3" fmla="*/ 33707 h 34859"/>
              <a:gd name="connsiteX4" fmla="*/ 0 w 21899"/>
              <a:gd name="connsiteY4" fmla="*/ 13535 h 34859"/>
              <a:gd name="connsiteX0" fmla="*/ 491 w 21899"/>
              <a:gd name="connsiteY0" fmla="*/ 95 h 34859"/>
              <a:gd name="connsiteX1" fmla="*/ 21899 w 21899"/>
              <a:gd name="connsiteY1" fmla="*/ 0 h 34859"/>
              <a:gd name="connsiteX2" fmla="*/ 21600 w 21899"/>
              <a:gd name="connsiteY2" fmla="*/ 30857 h 34859"/>
              <a:gd name="connsiteX3" fmla="*/ 0 w 21899"/>
              <a:gd name="connsiteY3" fmla="*/ 33707 h 34859"/>
              <a:gd name="connsiteX4" fmla="*/ 491 w 21899"/>
              <a:gd name="connsiteY4" fmla="*/ 95 h 3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9" h="34859">
                <a:moveTo>
                  <a:pt x="491" y="95"/>
                </a:moveTo>
                <a:lnTo>
                  <a:pt x="21899" y="0"/>
                </a:lnTo>
                <a:cubicBezTo>
                  <a:pt x="21899" y="5774"/>
                  <a:pt x="21600" y="25083"/>
                  <a:pt x="21600" y="30857"/>
                </a:cubicBezTo>
                <a:cubicBezTo>
                  <a:pt x="10800" y="30857"/>
                  <a:pt x="10800" y="37457"/>
                  <a:pt x="0" y="33707"/>
                </a:cubicBezTo>
                <a:cubicBezTo>
                  <a:pt x="164" y="22503"/>
                  <a:pt x="327" y="11299"/>
                  <a:pt x="491" y="95"/>
                </a:cubicBezTo>
                <a:close/>
              </a:path>
            </a:pathLst>
          </a:custGeom>
          <a:gradFill flip="none" rotWithShape="1">
            <a:gsLst>
              <a:gs pos="0">
                <a:srgbClr val="48000E"/>
              </a:gs>
              <a:gs pos="50000">
                <a:srgbClr val="A90D2F">
                  <a:shade val="67500"/>
                  <a:satMod val="115000"/>
                </a:srgbClr>
              </a:gs>
              <a:gs pos="100000">
                <a:srgbClr val="A90D2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ijdelijke aanduiding voor datum 3"/>
          <p:cNvSpPr>
            <a:spLocks noGrp="1"/>
          </p:cNvSpPr>
          <p:nvPr>
            <p:ph type="dt" sz="half" idx="10"/>
          </p:nvPr>
        </p:nvSpPr>
        <p:spPr>
          <a:xfrm>
            <a:off x="838201" y="6356350"/>
            <a:ext cx="2358724" cy="365125"/>
          </a:xfrm>
          <a:prstGeom prst="rect">
            <a:avLst/>
          </a:prstGeom>
        </p:spPr>
        <p:txBody>
          <a:bodyPr/>
          <a:lstStyle>
            <a:lvl1pPr>
              <a:defRPr sz="1100">
                <a:solidFill>
                  <a:schemeClr val="bg1"/>
                </a:solidFill>
              </a:defRPr>
            </a:lvl1pPr>
          </a:lstStyle>
          <a:p>
            <a:endParaRPr lang="nl-NL"/>
          </a:p>
        </p:txBody>
      </p:sp>
      <p:sp>
        <p:nvSpPr>
          <p:cNvPr id="21"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
        <p:nvSpPr>
          <p:cNvPr id="22" name="Stroomdiagram: Document 7"/>
          <p:cNvSpPr/>
          <p:nvPr/>
        </p:nvSpPr>
        <p:spPr>
          <a:xfrm rot="5460000" flipH="1" flipV="1">
            <a:off x="1451345" y="-1882353"/>
            <a:ext cx="7261757" cy="106981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14267 h 35591"/>
              <a:gd name="connsiteX1" fmla="*/ 21191 w 21600"/>
              <a:gd name="connsiteY1" fmla="*/ 0 h 35591"/>
              <a:gd name="connsiteX2" fmla="*/ 21600 w 21600"/>
              <a:gd name="connsiteY2" fmla="*/ 31589 h 35591"/>
              <a:gd name="connsiteX3" fmla="*/ 0 w 21600"/>
              <a:gd name="connsiteY3" fmla="*/ 34439 h 35591"/>
              <a:gd name="connsiteX4" fmla="*/ 0 w 21600"/>
              <a:gd name="connsiteY4" fmla="*/ 14267 h 35591"/>
              <a:gd name="connsiteX0" fmla="*/ 0 w 21996"/>
              <a:gd name="connsiteY0" fmla="*/ 734 h 35591"/>
              <a:gd name="connsiteX1" fmla="*/ 21587 w 21996"/>
              <a:gd name="connsiteY1" fmla="*/ 0 h 35591"/>
              <a:gd name="connsiteX2" fmla="*/ 21996 w 21996"/>
              <a:gd name="connsiteY2" fmla="*/ 31589 h 35591"/>
              <a:gd name="connsiteX3" fmla="*/ 396 w 21996"/>
              <a:gd name="connsiteY3" fmla="*/ 34439 h 35591"/>
              <a:gd name="connsiteX4" fmla="*/ 0 w 21996"/>
              <a:gd name="connsiteY4" fmla="*/ 734 h 3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6" h="35591">
                <a:moveTo>
                  <a:pt x="0" y="734"/>
                </a:moveTo>
                <a:lnTo>
                  <a:pt x="21587" y="0"/>
                </a:lnTo>
                <a:cubicBezTo>
                  <a:pt x="21587" y="5774"/>
                  <a:pt x="21996" y="25815"/>
                  <a:pt x="21996" y="31589"/>
                </a:cubicBezTo>
                <a:cubicBezTo>
                  <a:pt x="11196" y="31589"/>
                  <a:pt x="11196" y="38189"/>
                  <a:pt x="396" y="34439"/>
                </a:cubicBezTo>
                <a:lnTo>
                  <a:pt x="0" y="734"/>
                </a:lnTo>
                <a:close/>
              </a:path>
            </a:pathLst>
          </a:cu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nl-NL" dirty="0"/>
          </a:p>
        </p:txBody>
      </p:sp>
      <p:sp>
        <p:nvSpPr>
          <p:cNvPr id="23" name="Rechthoek 22"/>
          <p:cNvSpPr/>
          <p:nvPr/>
        </p:nvSpPr>
        <p:spPr>
          <a:xfrm>
            <a:off x="0" y="0"/>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4" name="Picture 2" descr="https://henkbaron.nl/wp-content/uploads/2017/11/gemeentelogo-Nijmegen-300x123.png"/>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pic>
        <p:nvPicPr>
          <p:cNvPr id="25" name="Afbeelding 24"/>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915"/>
          <a:stretch/>
        </p:blipFill>
        <p:spPr>
          <a:xfrm>
            <a:off x="-36095" y="1690688"/>
            <a:ext cx="2363367" cy="5441948"/>
          </a:xfrm>
          <a:prstGeom prst="rect">
            <a:avLst/>
          </a:prstGeom>
        </p:spPr>
      </p:pic>
      <p:sp>
        <p:nvSpPr>
          <p:cNvPr id="26" name="Rechthoek 25"/>
          <p:cNvSpPr/>
          <p:nvPr/>
        </p:nvSpPr>
        <p:spPr>
          <a:xfrm>
            <a:off x="-13432" y="6744560"/>
            <a:ext cx="12204000" cy="160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Ondertitel 2"/>
          <p:cNvSpPr>
            <a:spLocks noGrp="1"/>
          </p:cNvSpPr>
          <p:nvPr>
            <p:ph type="subTitle" idx="1"/>
          </p:nvPr>
        </p:nvSpPr>
        <p:spPr>
          <a:xfrm>
            <a:off x="677832" y="1916833"/>
            <a:ext cx="8298487" cy="3340968"/>
          </a:xfrm>
        </p:spPr>
        <p:txBody>
          <a:bodyPr/>
          <a:lstStyle>
            <a:lvl1pPr marL="0" indent="0" algn="l">
              <a:buNone/>
              <a:defRPr sz="2400">
                <a:solidFill>
                  <a:schemeClr val="bg1"/>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9" name="Tekstvak 28"/>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chemeClr val="bg1"/>
                </a:solidFill>
                <a:latin typeface="Oranda BT" panose="020A0603030505030204" pitchFamily="18" charset="0"/>
              </a:rPr>
              <a:t>  Stadsbehee</a:t>
            </a:r>
            <a:r>
              <a:rPr lang="nl-NL" i="1" dirty="0">
                <a:solidFill>
                  <a:schemeClr val="bg1"/>
                </a:solidFill>
              </a:rPr>
              <a:t>r</a:t>
            </a:r>
          </a:p>
        </p:txBody>
      </p:sp>
      <p:sp>
        <p:nvSpPr>
          <p:cNvPr id="32"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Titel 1"/>
          <p:cNvSpPr>
            <a:spLocks noGrp="1"/>
          </p:cNvSpPr>
          <p:nvPr>
            <p:ph type="title" hasCustomPrompt="1"/>
          </p:nvPr>
        </p:nvSpPr>
        <p:spPr>
          <a:xfrm>
            <a:off x="662364" y="886272"/>
            <a:ext cx="9763200" cy="804416"/>
          </a:xfrm>
          <a:prstGeom prst="rect">
            <a:avLst/>
          </a:prstGeom>
        </p:spPr>
        <p:txBody>
          <a:bodyPr/>
          <a:lstStyle>
            <a:lvl1pPr>
              <a:defRPr b="1">
                <a:latin typeface="Segoe UI" panose="020B0502040204020203" pitchFamily="34" charset="0"/>
                <a:cs typeface="Segoe UI" panose="020B0502040204020203" pitchFamily="34" charset="0"/>
              </a:defRPr>
            </a:lvl1pPr>
          </a:lstStyle>
          <a:p>
            <a:r>
              <a:rPr lang="nl-NL" dirty="0"/>
              <a:t>KLIK OM DE STIJL TE BEWERKEN</a:t>
            </a:r>
          </a:p>
        </p:txBody>
      </p:sp>
    </p:spTree>
    <p:extLst>
      <p:ext uri="{BB962C8B-B14F-4D97-AF65-F5344CB8AC3E}">
        <p14:creationId xmlns:p14="http://schemas.microsoft.com/office/powerpoint/2010/main" val="151753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68074" y="2051919"/>
            <a:ext cx="6294429" cy="4037732"/>
          </a:xfrm>
        </p:spPr>
        <p:txBody>
          <a:bodyPr/>
          <a:lstStyle>
            <a:lvl1pPr marL="0" indent="0">
              <a:buNone/>
              <a:defRPr sz="2400">
                <a:solidFill>
                  <a:schemeClr val="bg1"/>
                </a:solidFill>
                <a:latin typeface="Source Sans Pro Light" panose="020B0403030403020204" pitchFamily="34" charset="0"/>
                <a:ea typeface="Source Sans Pro Light" panose="020B04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endParaRPr lang="nl-NL"/>
          </a:p>
        </p:txBody>
      </p:sp>
      <p:sp>
        <p:nvSpPr>
          <p:cNvPr id="9"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68072" y="886271"/>
            <a:ext cx="9763200" cy="815207"/>
          </a:xfrm>
        </p:spPr>
        <p:txBody>
          <a:bodyPr anchor="ctr">
            <a:normAutofit/>
          </a:bodyPr>
          <a:lstStyle>
            <a:lvl1pPr>
              <a:defRPr sz="4400" b="1">
                <a:effectLst/>
                <a:latin typeface="Segoe UI" panose="020B0502040204020203" pitchFamily="34" charset="0"/>
                <a:cs typeface="Segoe UI" panose="020B0502040204020203" pitchFamily="34" charset="0"/>
              </a:defRPr>
            </a:lvl1pPr>
          </a:lstStyle>
          <a:p>
            <a:r>
              <a:rPr lang="nl-NL" dirty="0"/>
              <a:t>KLIK OM DE STIJL TE BEWERKEN</a:t>
            </a:r>
          </a:p>
        </p:txBody>
      </p:sp>
    </p:spTree>
    <p:extLst>
      <p:ext uri="{BB962C8B-B14F-4D97-AF65-F5344CB8AC3E}">
        <p14:creationId xmlns:p14="http://schemas.microsoft.com/office/powerpoint/2010/main" val="16635986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_Leeg">
    <p:spTree>
      <p:nvGrpSpPr>
        <p:cNvPr id="1" name=""/>
        <p:cNvGrpSpPr/>
        <p:nvPr/>
      </p:nvGrpSpPr>
      <p:grpSpPr>
        <a:xfrm>
          <a:off x="0" y="0"/>
          <a:ext cx="0" cy="0"/>
          <a:chOff x="0" y="0"/>
          <a:chExt cx="0" cy="0"/>
        </a:xfrm>
      </p:grpSpPr>
      <p:pic>
        <p:nvPicPr>
          <p:cNvPr id="19" name="Afbeelding 18"/>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6" name="Stroomdiagram: Document 5"/>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troomdiagram: Document 4"/>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14" name="Rechthoek 13"/>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5" name="Picture 2" descr="https://henkbaron.nl/wp-content/uploads/2017/11/gemeentelogo-Nijmegen-300x123.png"/>
          <p:cNvPicPr>
            <a:picLocks noChangeAspect="1" noChangeArrowheads="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sp>
        <p:nvSpPr>
          <p:cNvPr id="16" name="Rechthoek 15"/>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el 1"/>
          <p:cNvSpPr>
            <a:spLocks noGrp="1"/>
          </p:cNvSpPr>
          <p:nvPr>
            <p:ph type="ctrTitle"/>
          </p:nvPr>
        </p:nvSpPr>
        <p:spPr>
          <a:xfrm>
            <a:off x="658813" y="1122363"/>
            <a:ext cx="7781122" cy="2387600"/>
          </a:xfrm>
          <a:prstGeom prst="rect">
            <a:avLst/>
          </a:prstGeom>
        </p:spPr>
        <p:txBody>
          <a:bodyPr anchor="b"/>
          <a:lstStyle>
            <a:lvl1pPr algn="l">
              <a:defRPr sz="6000">
                <a:solidFill>
                  <a:srgbClr val="A90D2F"/>
                </a:solidFill>
              </a:defRPr>
            </a:lvl1pPr>
          </a:lstStyle>
          <a:p>
            <a:r>
              <a:rPr lang="nl-NL"/>
              <a:t>Klik om de stijl te bewerken</a:t>
            </a:r>
            <a:endParaRPr lang="nl-NL" dirty="0"/>
          </a:p>
        </p:txBody>
      </p:sp>
      <p:sp>
        <p:nvSpPr>
          <p:cNvPr id="9" name="Ondertitel 2"/>
          <p:cNvSpPr>
            <a:spLocks noGrp="1"/>
          </p:cNvSpPr>
          <p:nvPr>
            <p:ph type="subTitle" idx="1"/>
          </p:nvPr>
        </p:nvSpPr>
        <p:spPr>
          <a:xfrm>
            <a:off x="658812" y="3602038"/>
            <a:ext cx="7749037" cy="1655762"/>
          </a:xfrm>
        </p:spPr>
        <p:txBody>
          <a:bodyPr/>
          <a:lstStyle>
            <a:lvl1pPr marL="0" indent="0" algn="l">
              <a:buNone/>
              <a:defRPr sz="2400">
                <a:solidFill>
                  <a:srgbClr val="A90D2F"/>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ekstvak 19"/>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8"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rgbClr val="A90D2F"/>
                </a:solidFill>
              </a:defRPr>
            </a:lvl1pPr>
          </a:lstStyle>
          <a:p>
            <a:r>
              <a:rPr lang="nl-NL"/>
              <a:t>titel presentatie</a:t>
            </a:r>
          </a:p>
        </p:txBody>
      </p:sp>
      <p:pic>
        <p:nvPicPr>
          <p:cNvPr id="22" name="Afbeelding 21"/>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23" name="Stroomdiagram: Document 22"/>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Stroomdiagram: Document 23"/>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6" name="Afbeelding 25"/>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27" name="Rechthoek 26"/>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8" name="Picture 2" descr="https://henkbaron.nl/wp-content/uploads/2017/11/gemeentelogo-Nijmegen-300x123.png"/>
          <p:cNvPicPr>
            <a:picLocks noChangeAspect="1" noChangeArrowheads="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hthoek 28"/>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Rechthoek 29"/>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Rechthoek 3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Tekstvak 31"/>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Tree>
    <p:extLst>
      <p:ext uri="{BB962C8B-B14F-4D97-AF65-F5344CB8AC3E}">
        <p14:creationId xmlns:p14="http://schemas.microsoft.com/office/powerpoint/2010/main" val="36446078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2_Titeldia">
    <p:spTree>
      <p:nvGrpSpPr>
        <p:cNvPr id="1" name=""/>
        <p:cNvGrpSpPr/>
        <p:nvPr/>
      </p:nvGrpSpPr>
      <p:grpSpPr>
        <a:xfrm>
          <a:off x="0" y="0"/>
          <a:ext cx="0" cy="0"/>
          <a:chOff x="0" y="0"/>
          <a:chExt cx="0" cy="0"/>
        </a:xfrm>
      </p:grpSpPr>
      <p:pic>
        <p:nvPicPr>
          <p:cNvPr id="15" name="Afbeelding 14"/>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7" name="Stroomdiagram: Document 6"/>
          <p:cNvSpPr/>
          <p:nvPr/>
        </p:nvSpPr>
        <p:spPr>
          <a:xfrm rot="5340000" flipH="1" flipV="1">
            <a:off x="1463521" y="-1841410"/>
            <a:ext cx="7231595" cy="10478096"/>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899"/>
              <a:gd name="connsiteY0" fmla="*/ 13535 h 34859"/>
              <a:gd name="connsiteX1" fmla="*/ 21899 w 21899"/>
              <a:gd name="connsiteY1" fmla="*/ 0 h 34859"/>
              <a:gd name="connsiteX2" fmla="*/ 21600 w 21899"/>
              <a:gd name="connsiteY2" fmla="*/ 30857 h 34859"/>
              <a:gd name="connsiteX3" fmla="*/ 0 w 21899"/>
              <a:gd name="connsiteY3" fmla="*/ 33707 h 34859"/>
              <a:gd name="connsiteX4" fmla="*/ 0 w 21899"/>
              <a:gd name="connsiteY4" fmla="*/ 13535 h 34859"/>
              <a:gd name="connsiteX0" fmla="*/ 491 w 21899"/>
              <a:gd name="connsiteY0" fmla="*/ 95 h 34859"/>
              <a:gd name="connsiteX1" fmla="*/ 21899 w 21899"/>
              <a:gd name="connsiteY1" fmla="*/ 0 h 34859"/>
              <a:gd name="connsiteX2" fmla="*/ 21600 w 21899"/>
              <a:gd name="connsiteY2" fmla="*/ 30857 h 34859"/>
              <a:gd name="connsiteX3" fmla="*/ 0 w 21899"/>
              <a:gd name="connsiteY3" fmla="*/ 33707 h 34859"/>
              <a:gd name="connsiteX4" fmla="*/ 491 w 21899"/>
              <a:gd name="connsiteY4" fmla="*/ 95 h 34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9" h="34859">
                <a:moveTo>
                  <a:pt x="491" y="95"/>
                </a:moveTo>
                <a:lnTo>
                  <a:pt x="21899" y="0"/>
                </a:lnTo>
                <a:cubicBezTo>
                  <a:pt x="21899" y="5774"/>
                  <a:pt x="21600" y="25083"/>
                  <a:pt x="21600" y="30857"/>
                </a:cubicBezTo>
                <a:cubicBezTo>
                  <a:pt x="10800" y="30857"/>
                  <a:pt x="10800" y="37457"/>
                  <a:pt x="0" y="33707"/>
                </a:cubicBezTo>
                <a:cubicBezTo>
                  <a:pt x="164" y="22503"/>
                  <a:pt x="327" y="11299"/>
                  <a:pt x="491" y="95"/>
                </a:cubicBezTo>
                <a:close/>
              </a:path>
            </a:pathLst>
          </a:custGeom>
          <a:gradFill flip="none" rotWithShape="1">
            <a:gsLst>
              <a:gs pos="0">
                <a:srgbClr val="48000E"/>
              </a:gs>
              <a:gs pos="50000">
                <a:srgbClr val="A90D2F">
                  <a:shade val="67500"/>
                  <a:satMod val="115000"/>
                </a:srgbClr>
              </a:gs>
              <a:gs pos="100000">
                <a:srgbClr val="A90D2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
        <p:nvSpPr>
          <p:cNvPr id="8" name="Stroomdiagram: Document 7"/>
          <p:cNvSpPr/>
          <p:nvPr/>
        </p:nvSpPr>
        <p:spPr>
          <a:xfrm rot="5460000" flipH="1" flipV="1">
            <a:off x="1451345" y="-1882353"/>
            <a:ext cx="7261757" cy="106981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14267 h 35591"/>
              <a:gd name="connsiteX1" fmla="*/ 21191 w 21600"/>
              <a:gd name="connsiteY1" fmla="*/ 0 h 35591"/>
              <a:gd name="connsiteX2" fmla="*/ 21600 w 21600"/>
              <a:gd name="connsiteY2" fmla="*/ 31589 h 35591"/>
              <a:gd name="connsiteX3" fmla="*/ 0 w 21600"/>
              <a:gd name="connsiteY3" fmla="*/ 34439 h 35591"/>
              <a:gd name="connsiteX4" fmla="*/ 0 w 21600"/>
              <a:gd name="connsiteY4" fmla="*/ 14267 h 35591"/>
              <a:gd name="connsiteX0" fmla="*/ 0 w 21996"/>
              <a:gd name="connsiteY0" fmla="*/ 734 h 35591"/>
              <a:gd name="connsiteX1" fmla="*/ 21587 w 21996"/>
              <a:gd name="connsiteY1" fmla="*/ 0 h 35591"/>
              <a:gd name="connsiteX2" fmla="*/ 21996 w 21996"/>
              <a:gd name="connsiteY2" fmla="*/ 31589 h 35591"/>
              <a:gd name="connsiteX3" fmla="*/ 396 w 21996"/>
              <a:gd name="connsiteY3" fmla="*/ 34439 h 35591"/>
              <a:gd name="connsiteX4" fmla="*/ 0 w 21996"/>
              <a:gd name="connsiteY4" fmla="*/ 734 h 3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6" h="35591">
                <a:moveTo>
                  <a:pt x="0" y="734"/>
                </a:moveTo>
                <a:lnTo>
                  <a:pt x="21587" y="0"/>
                </a:lnTo>
                <a:cubicBezTo>
                  <a:pt x="21587" y="5774"/>
                  <a:pt x="21996" y="25815"/>
                  <a:pt x="21996" y="31589"/>
                </a:cubicBezTo>
                <a:cubicBezTo>
                  <a:pt x="11196" y="31589"/>
                  <a:pt x="11196" y="38189"/>
                  <a:pt x="396" y="34439"/>
                </a:cubicBezTo>
                <a:lnTo>
                  <a:pt x="0" y="734"/>
                </a:lnTo>
                <a:close/>
              </a:path>
            </a:pathLst>
          </a:cu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nl-NL" dirty="0"/>
          </a:p>
        </p:txBody>
      </p:sp>
      <p:sp>
        <p:nvSpPr>
          <p:cNvPr id="12" name="Rechthoek 11"/>
          <p:cNvSpPr/>
          <p:nvPr/>
        </p:nvSpPr>
        <p:spPr>
          <a:xfrm>
            <a:off x="0" y="0"/>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Picture 2" descr="https://henkbaron.nl/wp-content/uploads/2017/11/gemeentelogo-Nijmegen-300x123.png"/>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Afbeelding 13"/>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915"/>
          <a:stretch/>
        </p:blipFill>
        <p:spPr>
          <a:xfrm>
            <a:off x="-36095" y="1690688"/>
            <a:ext cx="2363367" cy="5441948"/>
          </a:xfrm>
          <a:prstGeom prst="rect">
            <a:avLst/>
          </a:prstGeom>
        </p:spPr>
      </p:pic>
      <p:sp>
        <p:nvSpPr>
          <p:cNvPr id="17" name="Rechthoek 16"/>
          <p:cNvSpPr/>
          <p:nvPr/>
        </p:nvSpPr>
        <p:spPr>
          <a:xfrm>
            <a:off x="-13432" y="6744560"/>
            <a:ext cx="12204000" cy="160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ctrTitle" hasCustomPrompt="1"/>
          </p:nvPr>
        </p:nvSpPr>
        <p:spPr>
          <a:xfrm>
            <a:off x="677836" y="886271"/>
            <a:ext cx="8479812" cy="1365610"/>
          </a:xfrm>
          <a:prstGeom prst="rect">
            <a:avLst/>
          </a:prstGeom>
        </p:spPr>
        <p:txBody>
          <a:bodyPr anchor="b">
            <a:normAutofit/>
          </a:bodyPr>
          <a:lstStyle>
            <a:lvl1pPr algn="l">
              <a:defRPr sz="4400" b="1">
                <a:latin typeface="Segoe UI" panose="020B0502040204020203" pitchFamily="34" charset="0"/>
                <a:cs typeface="Segoe UI" panose="020B0502040204020203" pitchFamily="34" charset="0"/>
              </a:defRPr>
            </a:lvl1pPr>
          </a:lstStyle>
          <a:p>
            <a:r>
              <a:rPr lang="nl-NL" dirty="0"/>
              <a:t>KLIK OM DE STIJL TE BEWERKEN</a:t>
            </a:r>
          </a:p>
        </p:txBody>
      </p:sp>
      <p:sp>
        <p:nvSpPr>
          <p:cNvPr id="3" name="Ondertitel 2"/>
          <p:cNvSpPr>
            <a:spLocks noGrp="1"/>
          </p:cNvSpPr>
          <p:nvPr>
            <p:ph type="subTitle" idx="1"/>
          </p:nvPr>
        </p:nvSpPr>
        <p:spPr>
          <a:xfrm>
            <a:off x="677833" y="2503745"/>
            <a:ext cx="7862412" cy="2754055"/>
          </a:xfrm>
        </p:spPr>
        <p:txBody>
          <a:bodyPr/>
          <a:lstStyle>
            <a:lvl1pPr marL="0" indent="0" algn="l">
              <a:buNone/>
              <a:defRPr sz="2000" baseline="0">
                <a:solidFill>
                  <a:schemeClr val="bg1"/>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6" name="Tekstvak 15"/>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chemeClr val="bg1"/>
                </a:solidFill>
                <a:latin typeface="Oranda BT" panose="020A0603030505030204" pitchFamily="18" charset="0"/>
              </a:rPr>
              <a:t>  Stadsbehee</a:t>
            </a:r>
            <a:r>
              <a:rPr lang="nl-NL" i="1" dirty="0">
                <a:solidFill>
                  <a:schemeClr val="bg1"/>
                </a:solidFill>
              </a:rPr>
              <a:t>r</a:t>
            </a:r>
          </a:p>
        </p:txBody>
      </p:sp>
    </p:spTree>
    <p:extLst>
      <p:ext uri="{BB962C8B-B14F-4D97-AF65-F5344CB8AC3E}">
        <p14:creationId xmlns:p14="http://schemas.microsoft.com/office/powerpoint/2010/main" val="37273824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58814" y="4026090"/>
            <a:ext cx="11341100" cy="2150872"/>
          </a:xfrm>
        </p:spPr>
        <p:txBody>
          <a:bodyPr/>
          <a:lstStyle>
            <a:lvl1pPr>
              <a:defRPr>
                <a:solidFill>
                  <a:schemeClr val="bg1"/>
                </a:solidFill>
                <a:latin typeface="Source Sans Pro Light" panose="020B0403030403020204" pitchFamily="34" charset="0"/>
                <a:ea typeface="Source Sans Pro Light" panose="020B0403030403020204" pitchFamily="34" charset="0"/>
              </a:defRPr>
            </a:lvl1pPr>
            <a:lvl2pPr>
              <a:defRPr>
                <a:solidFill>
                  <a:schemeClr val="bg1"/>
                </a:solidFill>
                <a:latin typeface="Source Sans Pro Light" panose="020B0403030403020204" pitchFamily="34" charset="0"/>
                <a:ea typeface="Source Sans Pro Light" panose="020B0403030403020204" pitchFamily="34" charset="0"/>
              </a:defRPr>
            </a:lvl2pPr>
            <a:lvl3pPr>
              <a:defRPr>
                <a:solidFill>
                  <a:schemeClr val="bg1"/>
                </a:solidFill>
                <a:latin typeface="Source Sans Pro Light" panose="020B0403030403020204" pitchFamily="34" charset="0"/>
                <a:ea typeface="Source Sans Pro Light" panose="020B0403030403020204" pitchFamily="34" charset="0"/>
              </a:defRPr>
            </a:lvl3pPr>
            <a:lvl4pPr>
              <a:defRPr>
                <a:solidFill>
                  <a:schemeClr val="bg1"/>
                </a:solidFill>
                <a:latin typeface="Source Sans Pro Light" panose="020B0403030403020204" pitchFamily="34" charset="0"/>
                <a:ea typeface="Source Sans Pro Light" panose="020B0403030403020204" pitchFamily="34" charset="0"/>
              </a:defRPr>
            </a:lvl4pPr>
            <a:lvl5pPr>
              <a:defRPr>
                <a:solidFill>
                  <a:schemeClr val="bg1"/>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36593299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_Sectiekop">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68074" y="4589463"/>
            <a:ext cx="10515600" cy="1500187"/>
          </a:xfrm>
        </p:spPr>
        <p:txBody>
          <a:bodyPr/>
          <a:lstStyle>
            <a:lvl1pPr marL="0" indent="0">
              <a:buNone/>
              <a:defRPr sz="2400">
                <a:solidFill>
                  <a:schemeClr val="bg1"/>
                </a:solidFill>
                <a:latin typeface="Source Sans Pro Light" panose="020B0403030403020204" pitchFamily="34" charset="0"/>
                <a:ea typeface="Source Sans Pro Light" panose="020B04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6"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23889757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Inhoud van twee">
    <p:spTree>
      <p:nvGrpSpPr>
        <p:cNvPr id="1" name=""/>
        <p:cNvGrpSpPr/>
        <p:nvPr/>
      </p:nvGrpSpPr>
      <p:grpSpPr>
        <a:xfrm>
          <a:off x="0" y="0"/>
          <a:ext cx="0" cy="0"/>
          <a:chOff x="0" y="0"/>
          <a:chExt cx="0" cy="0"/>
        </a:xfrm>
      </p:grpSpPr>
      <p:sp>
        <p:nvSpPr>
          <p:cNvPr id="8"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11229219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62364" y="365125"/>
            <a:ext cx="10515600" cy="1325563"/>
          </a:xfrm>
          <a:prstGeom prst="rect">
            <a:avLst/>
          </a:prstGeom>
        </p:spPr>
        <p:txBody>
          <a:bodyPr/>
          <a:lstStyle>
            <a:lvl1pPr>
              <a:defRPr sz="4000">
                <a:latin typeface="Source Sans Pro Light" panose="020B0403030403020204" pitchFamily="34" charset="0"/>
                <a:ea typeface="Source Sans Pro Light" panose="020B0403030403020204" pitchFamily="34" charset="0"/>
              </a:defRPr>
            </a:lvl1pPr>
          </a:lstStyle>
          <a:p>
            <a:r>
              <a:rPr lang="nl-NL" dirty="0"/>
              <a:t>Klik om de stijl te bewerken</a:t>
            </a:r>
          </a:p>
        </p:txBody>
      </p:sp>
      <p:sp>
        <p:nvSpPr>
          <p:cNvPr id="11"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5346963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Alleen titel">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a:xfrm>
            <a:off x="838200" y="6356350"/>
            <a:ext cx="2743200" cy="365125"/>
          </a:xfrm>
          <a:prstGeom prst="rect">
            <a:avLst/>
          </a:prstGeom>
        </p:spPr>
        <p:txBody>
          <a:bodyPr/>
          <a:lstStyle/>
          <a:p>
            <a:endParaRPr lang="nl-NL"/>
          </a:p>
        </p:txBody>
      </p:sp>
      <p:sp>
        <p:nvSpPr>
          <p:cNvPr id="7" name="Tijdelijke aanduiding voor inhoud 2"/>
          <p:cNvSpPr>
            <a:spLocks noGrp="1"/>
          </p:cNvSpPr>
          <p:nvPr>
            <p:ph idx="1"/>
          </p:nvPr>
        </p:nvSpPr>
        <p:spPr>
          <a:xfrm>
            <a:off x="356939" y="1825625"/>
            <a:ext cx="13150513"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Stroomdiagram: Document 5"/>
          <p:cNvSpPr/>
          <p:nvPr/>
        </p:nvSpPr>
        <p:spPr>
          <a:xfrm rot="5340000" flipH="1" flipV="1">
            <a:off x="88951" y="-393528"/>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72461" y="481501"/>
            <a:ext cx="9756329" cy="1325563"/>
          </a:xfrm>
          <a:prstGeom prst="rect">
            <a:avLst/>
          </a:prstGeom>
        </p:spPr>
        <p:txBody>
          <a:bodyPr/>
          <a:lstStyle>
            <a:lvl1pPr>
              <a:defRPr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pic>
        <p:nvPicPr>
          <p:cNvPr id="9" name="Afbeelding 8"/>
          <p:cNvPicPr>
            <a:picLocks noChangeAspect="1"/>
          </p:cNvPicPr>
          <p:nvPr/>
        </p:nvPicPr>
        <p:blipFill rotWithShape="1">
          <a:blip r:embed="rId2">
            <a:lum bright="70000" contrast="-70000"/>
            <a:extLst>
              <a:ext uri="{BEBA8EAE-BF5A-486C-A8C5-ECC9F3942E4B}">
                <a14:imgProps xmlns:a14="http://schemas.microsoft.com/office/drawing/2010/main">
                  <a14:imgLayer r:embed="rId3">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234"/>
          <a:stretch/>
        </p:blipFill>
        <p:spPr>
          <a:xfrm>
            <a:off x="-68239" y="1690688"/>
            <a:ext cx="2395511" cy="5441948"/>
          </a:xfrm>
          <a:prstGeom prst="rect">
            <a:avLst/>
          </a:prstGeom>
        </p:spPr>
      </p:pic>
      <p:sp>
        <p:nvSpPr>
          <p:cNvPr id="10" name="Rechthoek 9"/>
          <p:cNvSpPr/>
          <p:nvPr/>
        </p:nvSpPr>
        <p:spPr>
          <a:xfrm>
            <a:off x="0" y="0"/>
            <a:ext cx="5904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inhoud 2"/>
          <p:cNvSpPr>
            <a:spLocks noGrp="1"/>
          </p:cNvSpPr>
          <p:nvPr>
            <p:ph sz="half" idx="13"/>
          </p:nvPr>
        </p:nvSpPr>
        <p:spPr>
          <a:xfrm>
            <a:off x="658812" y="1825625"/>
            <a:ext cx="4943896" cy="4351338"/>
          </a:xfrm>
        </p:spPr>
        <p:txBody>
          <a:bodyPr/>
          <a:lstStyle>
            <a:lvl1pPr>
              <a:defRPr>
                <a:solidFill>
                  <a:srgbClr val="A90D2F"/>
                </a:solidFill>
                <a:latin typeface="Source Sans Pro Light" panose="020B0403030403020204" pitchFamily="34" charset="0"/>
                <a:ea typeface="Source Sans Pro Light" panose="020B0403030403020204" pitchFamily="34" charset="0"/>
              </a:defRPr>
            </a:lvl1pPr>
            <a:lvl2pPr>
              <a:defRPr>
                <a:solidFill>
                  <a:srgbClr val="A90D2F"/>
                </a:solidFill>
                <a:latin typeface="Source Sans Pro Light" panose="020B0403030403020204" pitchFamily="34" charset="0"/>
                <a:ea typeface="Source Sans Pro Light" panose="020B0403030403020204" pitchFamily="34" charset="0"/>
              </a:defRPr>
            </a:lvl2pPr>
            <a:lvl3pPr>
              <a:defRPr>
                <a:solidFill>
                  <a:srgbClr val="A90D2F"/>
                </a:solidFill>
                <a:latin typeface="Source Sans Pro Light" panose="020B0403030403020204" pitchFamily="34" charset="0"/>
                <a:ea typeface="Source Sans Pro Light" panose="020B0403030403020204" pitchFamily="34" charset="0"/>
              </a:defRPr>
            </a:lvl3pPr>
            <a:lvl4pPr>
              <a:defRPr>
                <a:solidFill>
                  <a:srgbClr val="A90D2F"/>
                </a:solidFill>
                <a:latin typeface="Source Sans Pro Light" panose="020B0403030403020204" pitchFamily="34" charset="0"/>
                <a:ea typeface="Source Sans Pro Light" panose="020B0403030403020204" pitchFamily="34" charset="0"/>
              </a:defRPr>
            </a:lvl4pPr>
            <a:lvl5pPr>
              <a:defRPr>
                <a:solidFill>
                  <a:srgbClr val="A90D2F"/>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5" name="Tekstvak 14"/>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6"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rgbClr val="A90D2F"/>
                </a:solidFill>
              </a:defRPr>
            </a:lvl1pPr>
          </a:lstStyle>
          <a:p>
            <a:r>
              <a:rPr lang="nl-NL" dirty="0"/>
              <a:t>titel presentatie</a:t>
            </a:r>
          </a:p>
        </p:txBody>
      </p:sp>
    </p:spTree>
    <p:extLst>
      <p:ext uri="{BB962C8B-B14F-4D97-AF65-F5344CB8AC3E}">
        <p14:creationId xmlns:p14="http://schemas.microsoft.com/office/powerpoint/2010/main" val="34770332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4_Leeg">
    <p:spTree>
      <p:nvGrpSpPr>
        <p:cNvPr id="1" name=""/>
        <p:cNvGrpSpPr/>
        <p:nvPr/>
      </p:nvGrpSpPr>
      <p:grpSpPr>
        <a:xfrm>
          <a:off x="0" y="0"/>
          <a:ext cx="0" cy="0"/>
          <a:chOff x="0" y="0"/>
          <a:chExt cx="0" cy="0"/>
        </a:xfrm>
      </p:grpSpPr>
      <p:pic>
        <p:nvPicPr>
          <p:cNvPr id="19" name="Afbeelding 18"/>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6" name="Stroomdiagram: Document 5"/>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troomdiagram: Document 4"/>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14" name="Rechthoek 13"/>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5" name="Picture 2" descr="https://henkbaron.nl/wp-content/uploads/2017/11/gemeentelogo-Nijmegen-300x123.png"/>
          <p:cNvPicPr>
            <a:picLocks noChangeAspect="1" noChangeArrowheads="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sp>
        <p:nvSpPr>
          <p:cNvPr id="16" name="Rechthoek 15"/>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el 1"/>
          <p:cNvSpPr>
            <a:spLocks noGrp="1"/>
          </p:cNvSpPr>
          <p:nvPr>
            <p:ph type="ctrTitle" hasCustomPrompt="1"/>
          </p:nvPr>
        </p:nvSpPr>
        <p:spPr>
          <a:xfrm>
            <a:off x="658812" y="1122363"/>
            <a:ext cx="8565395" cy="1370533"/>
          </a:xfrm>
          <a:prstGeom prst="rect">
            <a:avLst/>
          </a:prstGeom>
        </p:spPr>
        <p:txBody>
          <a:bodyPr anchor="t"/>
          <a:lstStyle>
            <a:lvl1pPr algn="l">
              <a:defRPr sz="4400"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sp>
        <p:nvSpPr>
          <p:cNvPr id="9" name="Ondertitel 2"/>
          <p:cNvSpPr>
            <a:spLocks noGrp="1"/>
          </p:cNvSpPr>
          <p:nvPr>
            <p:ph type="subTitle" idx="1"/>
          </p:nvPr>
        </p:nvSpPr>
        <p:spPr>
          <a:xfrm>
            <a:off x="654658" y="2651927"/>
            <a:ext cx="9397628" cy="3150887"/>
          </a:xfrm>
        </p:spPr>
        <p:txBody>
          <a:bodyPr/>
          <a:lstStyle>
            <a:lvl1pPr marL="0" indent="0" algn="l">
              <a:buNone/>
              <a:defRPr sz="2400">
                <a:solidFill>
                  <a:srgbClr val="A90D2F"/>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ekstvak 19"/>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23"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rgbClr val="A90D2F"/>
                </a:solidFill>
              </a:defRPr>
            </a:lvl1pPr>
          </a:lstStyle>
          <a:p>
            <a:r>
              <a:rPr lang="nl-NL" dirty="0"/>
              <a:t>titel presentatie</a:t>
            </a:r>
          </a:p>
        </p:txBody>
      </p:sp>
    </p:spTree>
    <p:extLst>
      <p:ext uri="{BB962C8B-B14F-4D97-AF65-F5344CB8AC3E}">
        <p14:creationId xmlns:p14="http://schemas.microsoft.com/office/powerpoint/2010/main" val="2862568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5_Leeg">
    <p:spTree>
      <p:nvGrpSpPr>
        <p:cNvPr id="1" name=""/>
        <p:cNvGrpSpPr/>
        <p:nvPr/>
      </p:nvGrpSpPr>
      <p:grpSpPr>
        <a:xfrm>
          <a:off x="0" y="0"/>
          <a:ext cx="0" cy="0"/>
          <a:chOff x="0" y="0"/>
          <a:chExt cx="0" cy="0"/>
        </a:xfrm>
      </p:grpSpPr>
      <p:pic>
        <p:nvPicPr>
          <p:cNvPr id="19" name="Afbeelding 18"/>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6" name="Stroomdiagram: Document 5"/>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troomdiagram: Document 4"/>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14" name="Rechthoek 13"/>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423573" y="166271"/>
            <a:ext cx="1753333" cy="720000"/>
          </a:xfrm>
          <a:prstGeom prst="rect">
            <a:avLst/>
          </a:prstGeom>
          <a:noFill/>
          <a:extLst>
            <a:ext uri="{909E8E84-426E-40DD-AFC4-6F175D3DCCD1}">
              <a14:hiddenFill xmlns:a14="http://schemas.microsoft.com/office/drawing/2010/main">
                <a:solidFill>
                  <a:srgbClr val="FFFFFF"/>
                </a:solidFill>
              </a14:hiddenFill>
            </a:ext>
          </a:extLst>
        </p:spPr>
      </p:pic>
      <p:sp>
        <p:nvSpPr>
          <p:cNvPr id="16" name="Rechthoek 15"/>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ekstvak 19"/>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8"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rgbClr val="A90D2F"/>
                </a:solidFill>
              </a:defRPr>
            </a:lvl1pPr>
          </a:lstStyle>
          <a:p>
            <a:r>
              <a:rPr lang="nl-NL" dirty="0"/>
              <a:t>titel presentatie</a:t>
            </a:r>
          </a:p>
        </p:txBody>
      </p:sp>
      <p:sp>
        <p:nvSpPr>
          <p:cNvPr id="22" name="Titel 1"/>
          <p:cNvSpPr>
            <a:spLocks noGrp="1"/>
          </p:cNvSpPr>
          <p:nvPr>
            <p:ph type="ctrTitle" hasCustomPrompt="1"/>
          </p:nvPr>
        </p:nvSpPr>
        <p:spPr>
          <a:xfrm>
            <a:off x="658812" y="1122363"/>
            <a:ext cx="8565395" cy="1294057"/>
          </a:xfrm>
          <a:prstGeom prst="rect">
            <a:avLst/>
          </a:prstGeom>
        </p:spPr>
        <p:txBody>
          <a:bodyPr anchor="t"/>
          <a:lstStyle>
            <a:lvl1pPr algn="l">
              <a:defRPr sz="4400"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sp>
        <p:nvSpPr>
          <p:cNvPr id="23" name="Ondertitel 2"/>
          <p:cNvSpPr>
            <a:spLocks noGrp="1"/>
          </p:cNvSpPr>
          <p:nvPr>
            <p:ph type="subTitle" idx="1"/>
          </p:nvPr>
        </p:nvSpPr>
        <p:spPr>
          <a:xfrm>
            <a:off x="658812" y="2666075"/>
            <a:ext cx="9397628" cy="3481763"/>
          </a:xfrm>
        </p:spPr>
        <p:txBody>
          <a:bodyPr/>
          <a:lstStyle>
            <a:lvl1pPr marL="0" indent="0" algn="l">
              <a:buNone/>
              <a:defRPr sz="2400">
                <a:solidFill>
                  <a:srgbClr val="A90D2F"/>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Tree>
    <p:extLst>
      <p:ext uri="{BB962C8B-B14F-4D97-AF65-F5344CB8AC3E}">
        <p14:creationId xmlns:p14="http://schemas.microsoft.com/office/powerpoint/2010/main" val="16998385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Inhoud met bijschrif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096000" y="1173707"/>
            <a:ext cx="6096000" cy="4687343"/>
          </a:xfrm>
          <a:solidFill>
            <a:srgbClr val="7F7F7F">
              <a:alpha val="50196"/>
            </a:srgbClr>
          </a:solidFill>
        </p:spPr>
        <p:txBody>
          <a:bodyPr/>
          <a:lstStyle>
            <a:lvl1pPr>
              <a:defRPr sz="3200">
                <a:solidFill>
                  <a:schemeClr val="bg1"/>
                </a:solidFill>
                <a:latin typeface="Source Sans Pro Light" panose="020B0403030403020204" pitchFamily="34" charset="0"/>
                <a:ea typeface="Source Sans Pro Light" panose="020B0403030403020204" pitchFamily="34" charset="0"/>
              </a:defRPr>
            </a:lvl1pPr>
            <a:lvl2pPr>
              <a:defRPr sz="2800">
                <a:solidFill>
                  <a:schemeClr val="bg1"/>
                </a:solidFill>
                <a:latin typeface="Source Sans Pro Light" panose="020B0403030403020204" pitchFamily="34" charset="0"/>
                <a:ea typeface="Source Sans Pro Light" panose="020B0403030403020204" pitchFamily="34" charset="0"/>
              </a:defRPr>
            </a:lvl2pPr>
            <a:lvl3pPr>
              <a:defRPr sz="2400">
                <a:solidFill>
                  <a:schemeClr val="bg1"/>
                </a:solidFill>
                <a:latin typeface="Source Sans Pro Light" panose="020B0403030403020204" pitchFamily="34" charset="0"/>
                <a:ea typeface="Source Sans Pro Light" panose="020B0403030403020204" pitchFamily="34" charset="0"/>
              </a:defRPr>
            </a:lvl3pPr>
            <a:lvl4pPr>
              <a:defRPr sz="2000">
                <a:solidFill>
                  <a:schemeClr val="bg1"/>
                </a:solidFill>
                <a:latin typeface="Source Sans Pro Light" panose="020B0403030403020204" pitchFamily="34" charset="0"/>
                <a:ea typeface="Source Sans Pro Light" panose="020B0403030403020204" pitchFamily="34" charset="0"/>
              </a:defRPr>
            </a:lvl4pPr>
            <a:lvl5pPr>
              <a:defRPr sz="2000">
                <a:solidFill>
                  <a:schemeClr val="bg1"/>
                </a:solidFill>
                <a:latin typeface="Source Sans Pro Light" panose="020B0403030403020204" pitchFamily="34" charset="0"/>
                <a:ea typeface="Source Sans Pro Light" panose="020B0403030403020204" pitchFamily="34" charset="0"/>
              </a:defRPr>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tekst 3"/>
          <p:cNvSpPr>
            <a:spLocks noGrp="1"/>
          </p:cNvSpPr>
          <p:nvPr>
            <p:ph type="body" sz="half" idx="2"/>
          </p:nvPr>
        </p:nvSpPr>
        <p:spPr>
          <a:xfrm>
            <a:off x="662365" y="3933056"/>
            <a:ext cx="5217611" cy="1935931"/>
          </a:xfrm>
        </p:spPr>
        <p:txBody>
          <a:bodyPr/>
          <a:lstStyle>
            <a:lvl1pPr marL="0" indent="0">
              <a:buNone/>
              <a:defRPr sz="1600">
                <a:solidFill>
                  <a:schemeClr val="bg1"/>
                </a:solidFill>
                <a:latin typeface="Source Sans Pro Light" panose="020B0403030403020204" pitchFamily="34" charset="0"/>
                <a:ea typeface="Source Sans Pro Light" panose="020B04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7"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3342371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66772" y="2060847"/>
            <a:ext cx="5181600" cy="4116115"/>
          </a:xfrm>
        </p:spPr>
        <p:txBody>
          <a:bodyPr/>
          <a:lstStyle>
            <a:lvl1pPr>
              <a:defRPr>
                <a:solidFill>
                  <a:schemeClr val="bg1"/>
                </a:solidFill>
                <a:latin typeface="Source Sans Pro Light" panose="020B0403030403020204" pitchFamily="34" charset="0"/>
                <a:ea typeface="Source Sans Pro Light" panose="020B0403030403020204" pitchFamily="34" charset="0"/>
              </a:defRPr>
            </a:lvl1pPr>
            <a:lvl2pPr>
              <a:defRPr>
                <a:solidFill>
                  <a:schemeClr val="bg1"/>
                </a:solidFill>
                <a:latin typeface="Source Sans Pro Light" panose="020B0403030403020204" pitchFamily="34" charset="0"/>
                <a:ea typeface="Source Sans Pro Light" panose="020B0403030403020204" pitchFamily="34" charset="0"/>
              </a:defRPr>
            </a:lvl2pPr>
            <a:lvl3pPr>
              <a:defRPr>
                <a:solidFill>
                  <a:schemeClr val="bg1"/>
                </a:solidFill>
                <a:latin typeface="Source Sans Pro Light" panose="020B0403030403020204" pitchFamily="34" charset="0"/>
                <a:ea typeface="Source Sans Pro Light" panose="020B0403030403020204" pitchFamily="34" charset="0"/>
              </a:defRPr>
            </a:lvl3pPr>
            <a:lvl4pPr>
              <a:defRPr>
                <a:solidFill>
                  <a:schemeClr val="bg1"/>
                </a:solidFill>
                <a:latin typeface="Source Sans Pro Light" panose="020B0403030403020204" pitchFamily="34" charset="0"/>
                <a:ea typeface="Source Sans Pro Light" panose="020B0403030403020204" pitchFamily="34" charset="0"/>
              </a:defRPr>
            </a:lvl4pPr>
            <a:lvl5pPr>
              <a:defRPr>
                <a:solidFill>
                  <a:schemeClr val="bg1"/>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inhoud 3"/>
          <p:cNvSpPr>
            <a:spLocks noGrp="1"/>
          </p:cNvSpPr>
          <p:nvPr>
            <p:ph sz="half" idx="2"/>
          </p:nvPr>
        </p:nvSpPr>
        <p:spPr>
          <a:xfrm flipH="1">
            <a:off x="6816079" y="2060847"/>
            <a:ext cx="5375916" cy="4116116"/>
          </a:xfrm>
          <a:prstGeom prst="rect">
            <a:avLst/>
          </a:prstGeom>
          <a:noFill/>
        </p:spPr>
        <p:txBody>
          <a:bodyPr/>
          <a:lstStyle>
            <a:lvl1pPr>
              <a:defRPr b="1">
                <a:solidFill>
                  <a:srgbClr val="A90D2F"/>
                </a:solidFill>
                <a:latin typeface="Source Sans Pro Light" panose="020B0403030403020204" pitchFamily="34" charset="0"/>
                <a:ea typeface="Source Sans Pro Light" panose="020B0403030403020204" pitchFamily="34" charset="0"/>
              </a:defRPr>
            </a:lvl1pPr>
            <a:lvl2pPr>
              <a:defRPr b="1">
                <a:solidFill>
                  <a:srgbClr val="A90D2F"/>
                </a:solidFill>
                <a:latin typeface="Source Sans Pro Light" panose="020B0403030403020204" pitchFamily="34" charset="0"/>
                <a:ea typeface="Source Sans Pro Light" panose="020B0403030403020204" pitchFamily="34" charset="0"/>
              </a:defRPr>
            </a:lvl2pPr>
            <a:lvl3pPr>
              <a:defRPr b="1">
                <a:solidFill>
                  <a:srgbClr val="A90D2F"/>
                </a:solidFill>
                <a:latin typeface="Source Sans Pro Light" panose="020B0403030403020204" pitchFamily="34" charset="0"/>
                <a:ea typeface="Source Sans Pro Light" panose="020B0403030403020204" pitchFamily="34" charset="0"/>
              </a:defRPr>
            </a:lvl3pPr>
            <a:lvl4pPr>
              <a:defRPr b="1">
                <a:solidFill>
                  <a:srgbClr val="A90D2F"/>
                </a:solidFill>
                <a:latin typeface="Source Sans Pro Light" panose="020B0403030403020204" pitchFamily="34" charset="0"/>
                <a:ea typeface="Source Sans Pro Light" panose="020B0403030403020204" pitchFamily="34" charset="0"/>
              </a:defRPr>
            </a:lvl4pPr>
            <a:lvl5pPr>
              <a:defRPr b="1">
                <a:solidFill>
                  <a:srgbClr val="A90D2F"/>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endParaRPr lang="nl-NL"/>
          </a:p>
        </p:txBody>
      </p:sp>
      <p:sp>
        <p:nvSpPr>
          <p:cNvPr id="7" name="Tijdelijke aanduiding voor dianummer 6"/>
          <p:cNvSpPr>
            <a:spLocks noGrp="1"/>
          </p:cNvSpPr>
          <p:nvPr>
            <p:ph type="sldNum" sz="quarter" idx="12"/>
          </p:nvPr>
        </p:nvSpPr>
        <p:spPr>
          <a:xfrm>
            <a:off x="8610600" y="6356350"/>
            <a:ext cx="2743200" cy="365125"/>
          </a:xfrm>
          <a:prstGeom prst="rect">
            <a:avLst/>
          </a:prstGeom>
        </p:spPr>
        <p:txBody>
          <a:bodyPr/>
          <a:lstStyle/>
          <a:p>
            <a:fld id="{7415952A-73BC-4244-85AB-F2933D97C53E}" type="slidenum">
              <a:rPr lang="nl-NL" smtClean="0"/>
              <a:t>‹nr.›</a:t>
            </a:fld>
            <a:endParaRPr lang="nl-NL"/>
          </a:p>
        </p:txBody>
      </p:sp>
      <p:sp>
        <p:nvSpPr>
          <p:cNvPr id="8"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58813" y="886272"/>
            <a:ext cx="9768077" cy="804416"/>
          </a:xfrm>
          <a:prstGeom prst="snip2DiagRect">
            <a:avLst>
              <a:gd name="adj1" fmla="val 0"/>
              <a:gd name="adj2" fmla="val 0"/>
            </a:avLst>
          </a:prstGeom>
          <a:noFill/>
        </p:spPr>
        <p:txBody>
          <a:bodyPr anchor="ctr"/>
          <a:lstStyle>
            <a:lvl1pPr>
              <a:defRPr b="1">
                <a:latin typeface="Segoe UI" panose="020B0502040204020203" pitchFamily="34" charset="0"/>
                <a:cs typeface="Segoe UI" panose="020B0502040204020203" pitchFamily="34" charset="0"/>
              </a:defRPr>
            </a:lvl1pPr>
          </a:lstStyle>
          <a:p>
            <a:r>
              <a:rPr lang="nl-NL" dirty="0"/>
              <a:t>KLIK OM DE STIJL TE BEWERKEN</a:t>
            </a:r>
          </a:p>
        </p:txBody>
      </p:sp>
    </p:spTree>
    <p:extLst>
      <p:ext uri="{BB962C8B-B14F-4D97-AF65-F5344CB8AC3E}">
        <p14:creationId xmlns:p14="http://schemas.microsoft.com/office/powerpoint/2010/main" val="10361205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Afbeelding met bijschrift">
    <p:spTree>
      <p:nvGrpSpPr>
        <p:cNvPr id="1" name=""/>
        <p:cNvGrpSpPr/>
        <p:nvPr/>
      </p:nvGrpSpPr>
      <p:grpSpPr>
        <a:xfrm>
          <a:off x="0" y="0"/>
          <a:ext cx="0" cy="0"/>
          <a:chOff x="0" y="0"/>
          <a:chExt cx="0" cy="0"/>
        </a:xfrm>
      </p:grpSpPr>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solidFill>
                  <a:schemeClr val="bg1"/>
                </a:solidFill>
                <a:latin typeface="Source Sans Pro Light" panose="020B0403030403020204" pitchFamily="34" charset="0"/>
                <a:ea typeface="Source Sans Pro Light" panose="020B0403030403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nl-NL" dirty="0"/>
          </a:p>
        </p:txBody>
      </p:sp>
      <p:sp>
        <p:nvSpPr>
          <p:cNvPr id="4" name="Tijdelijke aanduiding voor tekst 3"/>
          <p:cNvSpPr>
            <a:spLocks noGrp="1"/>
          </p:cNvSpPr>
          <p:nvPr>
            <p:ph type="body" sz="half" idx="2"/>
          </p:nvPr>
        </p:nvSpPr>
        <p:spPr>
          <a:xfrm>
            <a:off x="662364" y="3429000"/>
            <a:ext cx="3932237" cy="2439988"/>
          </a:xfrm>
        </p:spPr>
        <p:txBody>
          <a:bodyPr/>
          <a:lstStyle>
            <a:lvl1pPr marL="0" indent="0">
              <a:buNone/>
              <a:defRPr sz="1600">
                <a:solidFill>
                  <a:schemeClr val="bg1"/>
                </a:solidFill>
                <a:latin typeface="Source Sans Pro Light" panose="020B0403030403020204" pitchFamily="34" charset="0"/>
                <a:ea typeface="Source Sans Pro Light" panose="020B04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8"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331581526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Verticale titel en tekst">
    <p:spTree>
      <p:nvGrpSpPr>
        <p:cNvPr id="1" name=""/>
        <p:cNvGrpSpPr/>
        <p:nvPr/>
      </p:nvGrpSpPr>
      <p:grpSpPr>
        <a:xfrm>
          <a:off x="0" y="0"/>
          <a:ext cx="0" cy="0"/>
          <a:chOff x="0" y="0"/>
          <a:chExt cx="0" cy="0"/>
        </a:xfrm>
      </p:grpSpPr>
      <p:sp>
        <p:nvSpPr>
          <p:cNvPr id="7"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Tree>
    <p:extLst>
      <p:ext uri="{BB962C8B-B14F-4D97-AF65-F5344CB8AC3E}">
        <p14:creationId xmlns:p14="http://schemas.microsoft.com/office/powerpoint/2010/main" val="30190837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6_Leeg">
    <p:spTree>
      <p:nvGrpSpPr>
        <p:cNvPr id="1" name=""/>
        <p:cNvGrpSpPr/>
        <p:nvPr/>
      </p:nvGrpSpPr>
      <p:grpSpPr>
        <a:xfrm>
          <a:off x="0" y="0"/>
          <a:ext cx="0" cy="0"/>
          <a:chOff x="0" y="0"/>
          <a:chExt cx="0" cy="0"/>
        </a:xfrm>
      </p:grpSpPr>
      <p:pic>
        <p:nvPicPr>
          <p:cNvPr id="19" name="Afbeelding 18"/>
          <p:cNvPicPr>
            <a:picLocks noChangeAspect="1"/>
          </p:cNvPicPr>
          <p:nvPr/>
        </p:nvPicPr>
        <p:blipFill rotWithShape="1">
          <a:blip r:embed="rId2" cstate="print">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6" name="Stroomdiagram: Document 5"/>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troomdiagram: Document 4"/>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14" name="Rechthoek 13"/>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5" name="Picture 2" descr="https://henkbaron.nl/wp-content/uploads/2017/11/gemeentelogo-Nijmegen-300x123.png"/>
          <p:cNvPicPr>
            <a:picLocks noChangeAspect="1" noChangeArrowheads="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sp>
        <p:nvSpPr>
          <p:cNvPr id="16" name="Rechthoek 15"/>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ekstvak 19"/>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8" name="Tijdelijke aanduiding voor voettekst 4"/>
          <p:cNvSpPr>
            <a:spLocks noGrp="1"/>
          </p:cNvSpPr>
          <p:nvPr>
            <p:ph type="ftr" sz="quarter" idx="11"/>
          </p:nvPr>
        </p:nvSpPr>
        <p:spPr>
          <a:xfrm>
            <a:off x="4038600" y="6356350"/>
            <a:ext cx="3538085" cy="365125"/>
          </a:xfrm>
          <a:prstGeom prst="rect">
            <a:avLst/>
          </a:prstGeom>
        </p:spPr>
        <p:txBody>
          <a:bodyPr/>
          <a:lstStyle>
            <a:lvl1pPr>
              <a:defRPr sz="1100">
                <a:solidFill>
                  <a:srgbClr val="A90D2F"/>
                </a:solidFill>
              </a:defRPr>
            </a:lvl1pPr>
          </a:lstStyle>
          <a:p>
            <a:r>
              <a:rPr lang="nl-NL"/>
              <a:t>titel presentatie</a:t>
            </a:r>
          </a:p>
        </p:txBody>
      </p:sp>
      <p:sp>
        <p:nvSpPr>
          <p:cNvPr id="22" name="Titel 1"/>
          <p:cNvSpPr>
            <a:spLocks noGrp="1"/>
          </p:cNvSpPr>
          <p:nvPr>
            <p:ph type="ctrTitle" hasCustomPrompt="1"/>
          </p:nvPr>
        </p:nvSpPr>
        <p:spPr>
          <a:xfrm>
            <a:off x="658812" y="1122363"/>
            <a:ext cx="8565395" cy="1294057"/>
          </a:xfrm>
          <a:prstGeom prst="rect">
            <a:avLst/>
          </a:prstGeom>
        </p:spPr>
        <p:txBody>
          <a:bodyPr anchor="t"/>
          <a:lstStyle>
            <a:lvl1pPr algn="l">
              <a:defRPr sz="4400"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sp>
        <p:nvSpPr>
          <p:cNvPr id="23" name="Ondertitel 2"/>
          <p:cNvSpPr>
            <a:spLocks noGrp="1"/>
          </p:cNvSpPr>
          <p:nvPr>
            <p:ph type="subTitle" idx="1"/>
          </p:nvPr>
        </p:nvSpPr>
        <p:spPr>
          <a:xfrm>
            <a:off x="658812" y="2666075"/>
            <a:ext cx="9397628" cy="3481763"/>
          </a:xfrm>
        </p:spPr>
        <p:txBody>
          <a:bodyPr/>
          <a:lstStyle>
            <a:lvl1pPr marL="0" indent="0" algn="l">
              <a:buNone/>
              <a:defRPr sz="2400">
                <a:solidFill>
                  <a:srgbClr val="A90D2F"/>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Tree>
    <p:extLst>
      <p:ext uri="{BB962C8B-B14F-4D97-AF65-F5344CB8AC3E}">
        <p14:creationId xmlns:p14="http://schemas.microsoft.com/office/powerpoint/2010/main" val="7691751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58813" y="1825625"/>
            <a:ext cx="12848639" cy="4351338"/>
          </a:xfrm>
        </p:spPr>
        <p:txBody>
          <a:bodyPr/>
          <a:lstStyle>
            <a:lvl1pPr>
              <a:defRPr>
                <a:solidFill>
                  <a:schemeClr val="bg1"/>
                </a:solidFill>
                <a:latin typeface="Source Sans Pro Light" panose="020B0403030403020204" pitchFamily="34" charset="0"/>
                <a:ea typeface="Source Sans Pro Light" panose="020B0403030403020204" pitchFamily="34" charset="0"/>
              </a:defRPr>
            </a:lvl1pPr>
            <a:lvl2pPr>
              <a:defRPr>
                <a:solidFill>
                  <a:schemeClr val="bg1"/>
                </a:solidFill>
                <a:latin typeface="Source Sans Pro Light" panose="020B0403030403020204" pitchFamily="34" charset="0"/>
                <a:ea typeface="Source Sans Pro Light" panose="020B0403030403020204" pitchFamily="34" charset="0"/>
              </a:defRPr>
            </a:lvl2pPr>
            <a:lvl3pPr>
              <a:defRPr>
                <a:solidFill>
                  <a:schemeClr val="bg1"/>
                </a:solidFill>
                <a:latin typeface="Source Sans Pro Light" panose="020B0403030403020204" pitchFamily="34" charset="0"/>
                <a:ea typeface="Source Sans Pro Light" panose="020B0403030403020204" pitchFamily="34" charset="0"/>
              </a:defRPr>
            </a:lvl3pPr>
            <a:lvl4pPr>
              <a:defRPr>
                <a:solidFill>
                  <a:schemeClr val="bg1"/>
                </a:solidFill>
                <a:latin typeface="Source Sans Pro Light" panose="020B0403030403020204" pitchFamily="34" charset="0"/>
                <a:ea typeface="Source Sans Pro Light" panose="020B0403030403020204" pitchFamily="34" charset="0"/>
              </a:defRPr>
            </a:lvl4pPr>
            <a:lvl5pPr>
              <a:defRPr>
                <a:solidFill>
                  <a:schemeClr val="bg1"/>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r>
              <a:rPr lang="nl-NL"/>
              <a:t>titel presentatie</a:t>
            </a:r>
          </a:p>
        </p:txBody>
      </p:sp>
    </p:spTree>
    <p:extLst>
      <p:ext uri="{BB962C8B-B14F-4D97-AF65-F5344CB8AC3E}">
        <p14:creationId xmlns:p14="http://schemas.microsoft.com/office/powerpoint/2010/main" val="25278479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_Alleen titel">
    <p:spTree>
      <p:nvGrpSpPr>
        <p:cNvPr id="1" name=""/>
        <p:cNvGrpSpPr/>
        <p:nvPr/>
      </p:nvGrpSpPr>
      <p:grpSpPr>
        <a:xfrm>
          <a:off x="0" y="0"/>
          <a:ext cx="0" cy="0"/>
          <a:chOff x="0" y="0"/>
          <a:chExt cx="0" cy="0"/>
        </a:xfrm>
      </p:grpSpPr>
      <p:pic>
        <p:nvPicPr>
          <p:cNvPr id="16" name="Afbeelding 15"/>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1" r="15831" b="12956"/>
          <a:stretch/>
        </p:blipFill>
        <p:spPr>
          <a:xfrm>
            <a:off x="2684211" y="160421"/>
            <a:ext cx="9519788" cy="6563346"/>
          </a:xfrm>
          <a:prstGeom prst="rect">
            <a:avLst/>
          </a:prstGeom>
        </p:spPr>
      </p:pic>
      <p:sp>
        <p:nvSpPr>
          <p:cNvPr id="3" name="Tijdelijke aanduiding voor datum 2"/>
          <p:cNvSpPr>
            <a:spLocks noGrp="1"/>
          </p:cNvSpPr>
          <p:nvPr>
            <p:ph type="dt" sz="half" idx="10"/>
          </p:nvPr>
        </p:nvSpPr>
        <p:spPr>
          <a:xfrm>
            <a:off x="838200" y="6356350"/>
            <a:ext cx="2743200" cy="365125"/>
          </a:xfrm>
          <a:prstGeom prst="rect">
            <a:avLst/>
          </a:prstGeom>
        </p:spPr>
        <p:txBody>
          <a:bodyPr/>
          <a:lstStyle/>
          <a:p>
            <a:endParaRPr lang="nl-NL"/>
          </a:p>
        </p:txBody>
      </p:sp>
      <p:sp>
        <p:nvSpPr>
          <p:cNvPr id="4" name="Tijdelijke aanduiding voor voettekst 3"/>
          <p:cNvSpPr>
            <a:spLocks noGrp="1"/>
          </p:cNvSpPr>
          <p:nvPr>
            <p:ph type="ftr" sz="quarter" idx="11"/>
          </p:nvPr>
        </p:nvSpPr>
        <p:spPr>
          <a:xfrm>
            <a:off x="4038600" y="6356350"/>
            <a:ext cx="4114800" cy="365125"/>
          </a:xfrm>
          <a:prstGeom prst="rect">
            <a:avLst/>
          </a:prstGeom>
        </p:spPr>
        <p:txBody>
          <a:bodyPr/>
          <a:lstStyle/>
          <a:p>
            <a:r>
              <a:rPr lang="nl-NL"/>
              <a:t>titel presentatie</a:t>
            </a:r>
          </a:p>
        </p:txBody>
      </p:sp>
      <p:sp>
        <p:nvSpPr>
          <p:cNvPr id="5" name="Tijdelijke aanduiding voor dianummer 4"/>
          <p:cNvSpPr>
            <a:spLocks noGrp="1"/>
          </p:cNvSpPr>
          <p:nvPr>
            <p:ph type="sldNum" sz="quarter" idx="12"/>
          </p:nvPr>
        </p:nvSpPr>
        <p:spPr>
          <a:xfrm>
            <a:off x="8610600" y="6356350"/>
            <a:ext cx="2743200" cy="365125"/>
          </a:xfrm>
          <a:prstGeom prst="rect">
            <a:avLst/>
          </a:prstGeom>
        </p:spPr>
        <p:txBody>
          <a:bodyPr/>
          <a:lstStyle/>
          <a:p>
            <a:fld id="{B95AE2FE-08C5-492B-8922-D0ED243E584D}" type="slidenum">
              <a:rPr lang="nl-NL" smtClean="0"/>
              <a:t>‹nr.›</a:t>
            </a:fld>
            <a:endParaRPr lang="nl-NL"/>
          </a:p>
        </p:txBody>
      </p:sp>
      <p:sp>
        <p:nvSpPr>
          <p:cNvPr id="7" name="Tijdelijke aanduiding voor inhoud 2"/>
          <p:cNvSpPr>
            <a:spLocks noGrp="1"/>
          </p:cNvSpPr>
          <p:nvPr>
            <p:ph idx="1"/>
          </p:nvPr>
        </p:nvSpPr>
        <p:spPr>
          <a:xfrm>
            <a:off x="356940" y="1825625"/>
            <a:ext cx="11642974"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8" name="Stroomdiagram: Document 17"/>
          <p:cNvSpPr/>
          <p:nvPr/>
        </p:nvSpPr>
        <p:spPr>
          <a:xfrm rot="5460000" flipH="1" flipV="1">
            <a:off x="230888" y="-314544"/>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Stroomdiagram: Document 5"/>
          <p:cNvSpPr/>
          <p:nvPr/>
        </p:nvSpPr>
        <p:spPr>
          <a:xfrm rot="5340000" flipH="1" flipV="1">
            <a:off x="91338" y="-395957"/>
            <a:ext cx="7128000"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58811" y="886271"/>
            <a:ext cx="11341101" cy="804417"/>
          </a:xfrm>
          <a:prstGeom prst="rect">
            <a:avLst/>
          </a:prstGeom>
        </p:spPr>
        <p:txBody>
          <a:bodyPr/>
          <a:lstStyle>
            <a:lvl1pPr>
              <a:defRPr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pic>
        <p:nvPicPr>
          <p:cNvPr id="9" name="Afbeelding 8"/>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234"/>
          <a:stretch/>
        </p:blipFill>
        <p:spPr>
          <a:xfrm>
            <a:off x="-68239" y="1690688"/>
            <a:ext cx="2395511" cy="5441948"/>
          </a:xfrm>
          <a:prstGeom prst="rect">
            <a:avLst/>
          </a:prstGeom>
        </p:spPr>
      </p:pic>
      <p:sp>
        <p:nvSpPr>
          <p:cNvPr id="10" name="Rechthoek 9"/>
          <p:cNvSpPr/>
          <p:nvPr/>
        </p:nvSpPr>
        <p:spPr>
          <a:xfrm>
            <a:off x="0" y="0"/>
            <a:ext cx="5904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inhoud 2"/>
          <p:cNvSpPr>
            <a:spLocks noGrp="1"/>
          </p:cNvSpPr>
          <p:nvPr>
            <p:ph sz="half" idx="13"/>
          </p:nvPr>
        </p:nvSpPr>
        <p:spPr>
          <a:xfrm>
            <a:off x="658812" y="1825625"/>
            <a:ext cx="5245188" cy="4351338"/>
          </a:xfrm>
        </p:spPr>
        <p:txBody>
          <a:bodyPr/>
          <a:lstStyle>
            <a:lvl1pPr>
              <a:defRPr>
                <a:solidFill>
                  <a:schemeClr val="tx1">
                    <a:lumMod val="95000"/>
                    <a:lumOff val="5000"/>
                  </a:schemeClr>
                </a:solidFill>
                <a:latin typeface="Source Sans Pro Light" panose="020B0403030403020204" pitchFamily="34" charset="0"/>
                <a:ea typeface="Source Sans Pro Light" panose="020B0403030403020204" pitchFamily="34" charset="0"/>
              </a:defRPr>
            </a:lvl1pPr>
            <a:lvl2pPr>
              <a:defRPr>
                <a:solidFill>
                  <a:schemeClr val="tx1">
                    <a:lumMod val="95000"/>
                    <a:lumOff val="5000"/>
                  </a:schemeClr>
                </a:solidFill>
                <a:latin typeface="Source Sans Pro Light" panose="020B0403030403020204" pitchFamily="34" charset="0"/>
                <a:ea typeface="Source Sans Pro Light" panose="020B0403030403020204" pitchFamily="34" charset="0"/>
              </a:defRPr>
            </a:lvl2pPr>
            <a:lvl3pPr>
              <a:defRPr>
                <a:solidFill>
                  <a:schemeClr val="tx1">
                    <a:lumMod val="95000"/>
                    <a:lumOff val="5000"/>
                  </a:schemeClr>
                </a:solidFill>
                <a:latin typeface="Source Sans Pro Light" panose="020B0403030403020204" pitchFamily="34" charset="0"/>
                <a:ea typeface="Source Sans Pro Light" panose="020B0403030403020204" pitchFamily="34" charset="0"/>
              </a:defRPr>
            </a:lvl3pPr>
            <a:lvl4pPr>
              <a:defRPr>
                <a:solidFill>
                  <a:schemeClr val="tx1">
                    <a:lumMod val="95000"/>
                    <a:lumOff val="5000"/>
                  </a:schemeClr>
                </a:solidFill>
                <a:latin typeface="Source Sans Pro Light" panose="020B0403030403020204" pitchFamily="34" charset="0"/>
                <a:ea typeface="Source Sans Pro Light" panose="020B0403030403020204" pitchFamily="34" charset="0"/>
              </a:defRPr>
            </a:lvl4pPr>
            <a:lvl5pPr>
              <a:defRPr>
                <a:solidFill>
                  <a:schemeClr val="tx1">
                    <a:lumMod val="95000"/>
                    <a:lumOff val="5000"/>
                  </a:schemeClr>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5" name="Tekstvak 14"/>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20"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423573" y="166271"/>
            <a:ext cx="1753333"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3471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68073" y="1709739"/>
            <a:ext cx="5427927" cy="1719262"/>
          </a:xfrm>
          <a:prstGeom prst="rect">
            <a:avLst/>
          </a:prstGeom>
        </p:spPr>
        <p:txBody>
          <a:bodyPr anchor="t">
            <a:normAutofit/>
          </a:bodyPr>
          <a:lstStyle>
            <a:lvl1pPr>
              <a:defRPr sz="4400" b="1">
                <a:effectLst/>
                <a:latin typeface="Segoe UI" panose="020B0502040204020203" pitchFamily="34" charset="0"/>
                <a:cs typeface="Segoe UI" panose="020B0502040204020203" pitchFamily="34" charset="0"/>
              </a:defRPr>
            </a:lvl1pPr>
          </a:lstStyle>
          <a:p>
            <a:r>
              <a:rPr lang="nl-NL" dirty="0"/>
              <a:t>KLIK OM DE STIJL TE BEWERKEN</a:t>
            </a:r>
          </a:p>
        </p:txBody>
      </p:sp>
      <p:sp>
        <p:nvSpPr>
          <p:cNvPr id="3" name="Tijdelijke aanduiding voor tekst 2"/>
          <p:cNvSpPr>
            <a:spLocks noGrp="1"/>
          </p:cNvSpPr>
          <p:nvPr>
            <p:ph type="body" idx="1"/>
          </p:nvPr>
        </p:nvSpPr>
        <p:spPr>
          <a:xfrm>
            <a:off x="668074" y="3429001"/>
            <a:ext cx="6294429" cy="2660649"/>
          </a:xfrm>
        </p:spPr>
        <p:txBody>
          <a:bodyPr/>
          <a:lstStyle>
            <a:lvl1pPr marL="0" indent="0">
              <a:buNone/>
              <a:defRPr sz="2400">
                <a:solidFill>
                  <a:schemeClr val="bg1"/>
                </a:solidFill>
                <a:latin typeface="Source Sans Pro Light" panose="020B0403030403020204" pitchFamily="34" charset="0"/>
                <a:ea typeface="Source Sans Pro Light" panose="020B04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r>
              <a:rPr lang="nl-NL"/>
              <a:t>titel presentatie</a:t>
            </a:r>
          </a:p>
        </p:txBody>
      </p:sp>
    </p:spTree>
    <p:extLst>
      <p:ext uri="{BB962C8B-B14F-4D97-AF65-F5344CB8AC3E}">
        <p14:creationId xmlns:p14="http://schemas.microsoft.com/office/powerpoint/2010/main" val="21268091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5" name="Rechthoek 4"/>
          <p:cNvSpPr/>
          <p:nvPr/>
        </p:nvSpPr>
        <p:spPr>
          <a:xfrm>
            <a:off x="5848372" y="462987"/>
            <a:ext cx="6343628" cy="1238491"/>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1541" h="1238491">
                <a:moveTo>
                  <a:pt x="0" y="0"/>
                </a:moveTo>
                <a:lnTo>
                  <a:pt x="6151541" y="0"/>
                </a:lnTo>
                <a:lnTo>
                  <a:pt x="6151541" y="1238491"/>
                </a:lnTo>
                <a:lnTo>
                  <a:pt x="312517" y="1226917"/>
                </a:lnTo>
                <a:lnTo>
                  <a:pt x="0" y="0"/>
                </a:ln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ijdelijke aanduiding voor inhoud 2"/>
          <p:cNvSpPr>
            <a:spLocks noGrp="1"/>
          </p:cNvSpPr>
          <p:nvPr>
            <p:ph sz="half" idx="1"/>
          </p:nvPr>
        </p:nvSpPr>
        <p:spPr>
          <a:xfrm>
            <a:off x="666772" y="1825625"/>
            <a:ext cx="5181600" cy="4351338"/>
          </a:xfrm>
        </p:spPr>
        <p:txBody>
          <a:bodyPr/>
          <a:lstStyle>
            <a:lvl1pPr>
              <a:defRPr>
                <a:solidFill>
                  <a:schemeClr val="bg1"/>
                </a:solidFill>
                <a:latin typeface="Source Sans Pro Light" panose="020B0403030403020204" pitchFamily="34" charset="0"/>
                <a:ea typeface="Source Sans Pro Light" panose="020B0403030403020204" pitchFamily="34" charset="0"/>
              </a:defRPr>
            </a:lvl1pPr>
            <a:lvl2pPr>
              <a:defRPr>
                <a:solidFill>
                  <a:schemeClr val="bg1"/>
                </a:solidFill>
                <a:latin typeface="Source Sans Pro Light" panose="020B0403030403020204" pitchFamily="34" charset="0"/>
                <a:ea typeface="Source Sans Pro Light" panose="020B0403030403020204" pitchFamily="34" charset="0"/>
              </a:defRPr>
            </a:lvl2pPr>
            <a:lvl3pPr>
              <a:defRPr>
                <a:solidFill>
                  <a:schemeClr val="bg1"/>
                </a:solidFill>
                <a:latin typeface="Source Sans Pro Light" panose="020B0403030403020204" pitchFamily="34" charset="0"/>
                <a:ea typeface="Source Sans Pro Light" panose="020B0403030403020204" pitchFamily="34" charset="0"/>
              </a:defRPr>
            </a:lvl3pPr>
            <a:lvl4pPr>
              <a:defRPr>
                <a:solidFill>
                  <a:schemeClr val="bg1"/>
                </a:solidFill>
                <a:latin typeface="Source Sans Pro Light" panose="020B0403030403020204" pitchFamily="34" charset="0"/>
                <a:ea typeface="Source Sans Pro Light" panose="020B0403030403020204" pitchFamily="34" charset="0"/>
              </a:defRPr>
            </a:lvl4pPr>
            <a:lvl5pPr>
              <a:defRPr>
                <a:solidFill>
                  <a:schemeClr val="bg1"/>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inhoud 3"/>
          <p:cNvSpPr>
            <a:spLocks noGrp="1"/>
          </p:cNvSpPr>
          <p:nvPr>
            <p:ph sz="half" idx="2"/>
          </p:nvPr>
        </p:nvSpPr>
        <p:spPr>
          <a:xfrm>
            <a:off x="7984955" y="1825625"/>
            <a:ext cx="5181600" cy="4351338"/>
          </a:xfrm>
        </p:spPr>
        <p:txBody>
          <a:bodyPr/>
          <a:lstStyle>
            <a:lvl1pPr>
              <a:defRPr>
                <a:solidFill>
                  <a:schemeClr val="tx1">
                    <a:lumMod val="95000"/>
                    <a:lumOff val="5000"/>
                  </a:schemeClr>
                </a:solidFill>
                <a:latin typeface="Source Sans Pro Light" panose="020B0403030403020204" pitchFamily="34" charset="0"/>
                <a:ea typeface="Source Sans Pro Light" panose="020B0403030403020204" pitchFamily="34" charset="0"/>
              </a:defRPr>
            </a:lvl1pPr>
            <a:lvl2pPr>
              <a:defRPr>
                <a:solidFill>
                  <a:schemeClr val="tx1">
                    <a:lumMod val="95000"/>
                    <a:lumOff val="5000"/>
                  </a:schemeClr>
                </a:solidFill>
                <a:latin typeface="Source Sans Pro Light" panose="020B0403030403020204" pitchFamily="34" charset="0"/>
                <a:ea typeface="Source Sans Pro Light" panose="020B0403030403020204" pitchFamily="34" charset="0"/>
              </a:defRPr>
            </a:lvl2pPr>
            <a:lvl3pPr>
              <a:defRPr>
                <a:solidFill>
                  <a:schemeClr val="tx1">
                    <a:lumMod val="95000"/>
                    <a:lumOff val="5000"/>
                  </a:schemeClr>
                </a:solidFill>
                <a:latin typeface="Source Sans Pro Light" panose="020B0403030403020204" pitchFamily="34" charset="0"/>
                <a:ea typeface="Source Sans Pro Light" panose="020B0403030403020204" pitchFamily="34" charset="0"/>
              </a:defRPr>
            </a:lvl3pPr>
            <a:lvl4pPr>
              <a:defRPr>
                <a:solidFill>
                  <a:schemeClr val="tx1">
                    <a:lumMod val="95000"/>
                    <a:lumOff val="5000"/>
                  </a:schemeClr>
                </a:solidFill>
                <a:latin typeface="Source Sans Pro Light" panose="020B0403030403020204" pitchFamily="34" charset="0"/>
                <a:ea typeface="Source Sans Pro Light" panose="020B0403030403020204" pitchFamily="34" charset="0"/>
              </a:defRPr>
            </a:lvl4pPr>
            <a:lvl5pPr>
              <a:defRPr>
                <a:solidFill>
                  <a:schemeClr val="tx1">
                    <a:lumMod val="95000"/>
                    <a:lumOff val="5000"/>
                  </a:schemeClr>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r>
              <a:rPr lang="nl-NL"/>
              <a:t>titel presentatie</a:t>
            </a:r>
          </a:p>
        </p:txBody>
      </p:sp>
      <p:sp>
        <p:nvSpPr>
          <p:cNvPr id="7" name="Tijdelijke aanduiding voor dianummer 6"/>
          <p:cNvSpPr>
            <a:spLocks noGrp="1"/>
          </p:cNvSpPr>
          <p:nvPr>
            <p:ph type="sldNum" sz="quarter" idx="12"/>
          </p:nvPr>
        </p:nvSpPr>
        <p:spPr>
          <a:xfrm>
            <a:off x="8610600" y="6356350"/>
            <a:ext cx="2743200" cy="365125"/>
          </a:xfrm>
          <a:prstGeom prst="rect">
            <a:avLst/>
          </a:prstGeom>
        </p:spPr>
        <p:txBody>
          <a:bodyPr/>
          <a:lstStyle/>
          <a:p>
            <a:fld id="{B95AE2FE-08C5-492B-8922-D0ED243E584D}" type="slidenum">
              <a:rPr lang="nl-NL" smtClean="0"/>
              <a:t>‹nr.›</a:t>
            </a:fld>
            <a:endParaRPr lang="nl-NL"/>
          </a:p>
        </p:txBody>
      </p:sp>
    </p:spTree>
    <p:extLst>
      <p:ext uri="{BB962C8B-B14F-4D97-AF65-F5344CB8AC3E}">
        <p14:creationId xmlns:p14="http://schemas.microsoft.com/office/powerpoint/2010/main" val="8476810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62364" y="1681163"/>
            <a:ext cx="5157787" cy="823912"/>
          </a:xfrm>
        </p:spPr>
        <p:txBody>
          <a:bodyPr anchor="b">
            <a:normAutofit/>
          </a:bodyPr>
          <a:lstStyle>
            <a:lvl1pPr marL="0" indent="0">
              <a:buNone/>
              <a:defRPr sz="2800" b="1">
                <a:solidFill>
                  <a:schemeClr val="bg1"/>
                </a:solidFill>
                <a:latin typeface="Source Sans Pro Light" panose="020B0403030403020204" pitchFamily="34" charset="0"/>
                <a:ea typeface="Source Sans Pro Light" panose="020B04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662364" y="2505075"/>
            <a:ext cx="5157787" cy="3684588"/>
          </a:xfrm>
        </p:spPr>
        <p:txBody>
          <a:bodyPr/>
          <a:lstStyle>
            <a:lvl1pPr>
              <a:defRPr sz="2000">
                <a:solidFill>
                  <a:schemeClr val="bg1"/>
                </a:solidFill>
                <a:latin typeface="Source Sans Pro Light" panose="020B0403030403020204" pitchFamily="34" charset="0"/>
                <a:ea typeface="Source Sans Pro Light" panose="020B0403030403020204" pitchFamily="34" charset="0"/>
              </a:defRPr>
            </a:lvl1pPr>
            <a:lvl2pPr>
              <a:defRPr sz="2000">
                <a:solidFill>
                  <a:schemeClr val="bg1"/>
                </a:solidFill>
                <a:latin typeface="Source Sans Pro Light" panose="020B0403030403020204" pitchFamily="34" charset="0"/>
                <a:ea typeface="Source Sans Pro Light" panose="020B0403030403020204" pitchFamily="34" charset="0"/>
              </a:defRPr>
            </a:lvl2pPr>
            <a:lvl3pPr>
              <a:defRPr sz="2000">
                <a:solidFill>
                  <a:schemeClr val="bg1"/>
                </a:solidFill>
                <a:latin typeface="Source Sans Pro Light" panose="020B0403030403020204" pitchFamily="34" charset="0"/>
                <a:ea typeface="Source Sans Pro Light" panose="020B0403030403020204" pitchFamily="34" charset="0"/>
              </a:defRPr>
            </a:lvl3pPr>
            <a:lvl4pPr>
              <a:defRPr sz="2000">
                <a:solidFill>
                  <a:schemeClr val="bg1"/>
                </a:solidFill>
                <a:latin typeface="Source Sans Pro Light" panose="020B0403030403020204" pitchFamily="34" charset="0"/>
                <a:ea typeface="Source Sans Pro Light" panose="020B0403030403020204" pitchFamily="34" charset="0"/>
              </a:defRPr>
            </a:lvl4pPr>
            <a:lvl5pPr>
              <a:defRPr sz="2000">
                <a:solidFill>
                  <a:schemeClr val="bg1"/>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619163" y="1681163"/>
            <a:ext cx="5380749" cy="823912"/>
          </a:xfrm>
        </p:spPr>
        <p:txBody>
          <a:bodyPr anchor="b">
            <a:normAutofit/>
          </a:bodyPr>
          <a:lstStyle>
            <a:lvl1pPr marL="0" indent="0">
              <a:buNone/>
              <a:defRPr sz="2800" b="1">
                <a:latin typeface="Source Sans Pro Light" panose="020B0403030403020204" pitchFamily="34" charset="0"/>
                <a:ea typeface="Source Sans Pro Light" panose="020B04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619163" y="2505075"/>
            <a:ext cx="5380749" cy="3684588"/>
          </a:xfrm>
        </p:spPr>
        <p:txBody>
          <a:bodyPr>
            <a:normAutofit/>
          </a:bodyPr>
          <a:lstStyle>
            <a:lvl1pPr>
              <a:defRPr sz="2000">
                <a:latin typeface="Source Sans Pro Light" panose="020B0403030403020204" pitchFamily="34" charset="0"/>
                <a:ea typeface="Source Sans Pro Light" panose="020B0403030403020204" pitchFamily="34" charset="0"/>
              </a:defRPr>
            </a:lvl1pPr>
            <a:lvl2pPr>
              <a:defRPr sz="2000">
                <a:latin typeface="Source Sans Pro Light" panose="020B0403030403020204" pitchFamily="34" charset="0"/>
                <a:ea typeface="Source Sans Pro Light" panose="020B0403030403020204" pitchFamily="34" charset="0"/>
              </a:defRPr>
            </a:lvl2pPr>
            <a:lvl3pPr>
              <a:defRPr sz="2000">
                <a:latin typeface="Source Sans Pro Light" panose="020B0403030403020204" pitchFamily="34" charset="0"/>
                <a:ea typeface="Source Sans Pro Light" panose="020B0403030403020204" pitchFamily="34" charset="0"/>
              </a:defRPr>
            </a:lvl3pPr>
            <a:lvl4pPr>
              <a:defRPr sz="2000">
                <a:latin typeface="Source Sans Pro Light" panose="020B0403030403020204" pitchFamily="34" charset="0"/>
                <a:ea typeface="Source Sans Pro Light" panose="020B0403030403020204" pitchFamily="34" charset="0"/>
              </a:defRPr>
            </a:lvl4pPr>
            <a:lvl5pPr>
              <a:defRPr sz="2000">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voettekst 7"/>
          <p:cNvSpPr>
            <a:spLocks noGrp="1"/>
          </p:cNvSpPr>
          <p:nvPr>
            <p:ph type="ftr" sz="quarter" idx="11"/>
          </p:nvPr>
        </p:nvSpPr>
        <p:spPr>
          <a:xfrm>
            <a:off x="4038600" y="6356350"/>
            <a:ext cx="4114800" cy="365125"/>
          </a:xfrm>
          <a:prstGeom prst="rect">
            <a:avLst/>
          </a:prstGeom>
        </p:spPr>
        <p:txBody>
          <a:bodyPr/>
          <a:lstStyle/>
          <a:p>
            <a:r>
              <a:rPr lang="nl-NL"/>
              <a:t>titel presentatie</a:t>
            </a:r>
          </a:p>
        </p:txBody>
      </p:sp>
      <p:sp>
        <p:nvSpPr>
          <p:cNvPr id="9" name="Tijdelijke aanduiding voor dianummer 8"/>
          <p:cNvSpPr>
            <a:spLocks noGrp="1"/>
          </p:cNvSpPr>
          <p:nvPr>
            <p:ph type="sldNum" sz="quarter" idx="12"/>
          </p:nvPr>
        </p:nvSpPr>
        <p:spPr>
          <a:xfrm>
            <a:off x="8610600" y="6356350"/>
            <a:ext cx="2743200" cy="365125"/>
          </a:xfrm>
          <a:prstGeom prst="rect">
            <a:avLst/>
          </a:prstGeom>
        </p:spPr>
        <p:txBody>
          <a:bodyPr/>
          <a:lstStyle/>
          <a:p>
            <a:fld id="{B95AE2FE-08C5-492B-8922-D0ED243E584D}" type="slidenum">
              <a:rPr lang="nl-NL" smtClean="0"/>
              <a:t>‹nr.›</a:t>
            </a:fld>
            <a:endParaRPr lang="nl-NL"/>
          </a:p>
        </p:txBody>
      </p:sp>
    </p:spTree>
    <p:extLst>
      <p:ext uri="{BB962C8B-B14F-4D97-AF65-F5344CB8AC3E}">
        <p14:creationId xmlns:p14="http://schemas.microsoft.com/office/powerpoint/2010/main" val="38144423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Alleen titel">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a:xfrm>
            <a:off x="838200" y="6356350"/>
            <a:ext cx="2743200" cy="365125"/>
          </a:xfrm>
          <a:prstGeom prst="rect">
            <a:avLst/>
          </a:prstGeom>
        </p:spPr>
        <p:txBody>
          <a:bodyPr/>
          <a:lstStyle/>
          <a:p>
            <a:endParaRPr lang="nl-NL"/>
          </a:p>
        </p:txBody>
      </p:sp>
      <p:sp>
        <p:nvSpPr>
          <p:cNvPr id="4" name="Tijdelijke aanduiding voor voettekst 3"/>
          <p:cNvSpPr>
            <a:spLocks noGrp="1"/>
          </p:cNvSpPr>
          <p:nvPr>
            <p:ph type="ftr" sz="quarter" idx="11"/>
          </p:nvPr>
        </p:nvSpPr>
        <p:spPr>
          <a:xfrm>
            <a:off x="4038600" y="6356350"/>
            <a:ext cx="4114800" cy="365125"/>
          </a:xfrm>
          <a:prstGeom prst="rect">
            <a:avLst/>
          </a:prstGeom>
        </p:spPr>
        <p:txBody>
          <a:bodyPr/>
          <a:lstStyle>
            <a:lvl1pPr>
              <a:defRPr>
                <a:solidFill>
                  <a:srgbClr val="A90D2F"/>
                </a:solidFill>
              </a:defRPr>
            </a:lvl1pPr>
          </a:lstStyle>
          <a:p>
            <a:r>
              <a:rPr lang="nl-NL"/>
              <a:t>titel presentatie</a:t>
            </a:r>
          </a:p>
        </p:txBody>
      </p:sp>
      <p:sp>
        <p:nvSpPr>
          <p:cNvPr id="5" name="Tijdelijke aanduiding voor dianummer 4"/>
          <p:cNvSpPr>
            <a:spLocks noGrp="1"/>
          </p:cNvSpPr>
          <p:nvPr>
            <p:ph type="sldNum" sz="quarter" idx="12"/>
          </p:nvPr>
        </p:nvSpPr>
        <p:spPr>
          <a:xfrm>
            <a:off x="8610600" y="6356350"/>
            <a:ext cx="2743200" cy="365125"/>
          </a:xfrm>
          <a:prstGeom prst="rect">
            <a:avLst/>
          </a:prstGeom>
        </p:spPr>
        <p:txBody>
          <a:bodyPr/>
          <a:lstStyle/>
          <a:p>
            <a:fld id="{B95AE2FE-08C5-492B-8922-D0ED243E584D}" type="slidenum">
              <a:rPr lang="nl-NL" smtClean="0"/>
              <a:t>‹nr.›</a:t>
            </a:fld>
            <a:endParaRPr lang="nl-NL"/>
          </a:p>
        </p:txBody>
      </p:sp>
      <p:sp>
        <p:nvSpPr>
          <p:cNvPr id="7" name="Tijdelijke aanduiding voor inhoud 2"/>
          <p:cNvSpPr>
            <a:spLocks noGrp="1"/>
          </p:cNvSpPr>
          <p:nvPr>
            <p:ph idx="1"/>
          </p:nvPr>
        </p:nvSpPr>
        <p:spPr>
          <a:xfrm>
            <a:off x="356940" y="1825625"/>
            <a:ext cx="11642974"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Stroomdiagram: Document 5"/>
          <p:cNvSpPr/>
          <p:nvPr/>
        </p:nvSpPr>
        <p:spPr>
          <a:xfrm rot="5340000" flipH="1" flipV="1">
            <a:off x="88951" y="-393528"/>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58812" y="886272"/>
            <a:ext cx="11341101" cy="804416"/>
          </a:xfrm>
          <a:prstGeom prst="rect">
            <a:avLst/>
          </a:prstGeom>
        </p:spPr>
        <p:txBody>
          <a:bodyPr/>
          <a:lstStyle>
            <a:lvl1pPr>
              <a:defRPr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pic>
        <p:nvPicPr>
          <p:cNvPr id="9" name="Afbeelding 8"/>
          <p:cNvPicPr>
            <a:picLocks noChangeAspect="1"/>
          </p:cNvPicPr>
          <p:nvPr/>
        </p:nvPicPr>
        <p:blipFill rotWithShape="1">
          <a:blip r:embed="rId2">
            <a:lum bright="70000" contrast="-70000"/>
            <a:extLst>
              <a:ext uri="{BEBA8EAE-BF5A-486C-A8C5-ECC9F3942E4B}">
                <a14:imgProps xmlns:a14="http://schemas.microsoft.com/office/drawing/2010/main">
                  <a14:imgLayer r:embed="rId3">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234"/>
          <a:stretch/>
        </p:blipFill>
        <p:spPr>
          <a:xfrm>
            <a:off x="-68239" y="1690688"/>
            <a:ext cx="2395511" cy="5441948"/>
          </a:xfrm>
          <a:prstGeom prst="rect">
            <a:avLst/>
          </a:prstGeom>
        </p:spPr>
      </p:pic>
      <p:sp>
        <p:nvSpPr>
          <p:cNvPr id="10" name="Rechthoek 9"/>
          <p:cNvSpPr/>
          <p:nvPr/>
        </p:nvSpPr>
        <p:spPr>
          <a:xfrm>
            <a:off x="0" y="0"/>
            <a:ext cx="5904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inhoud 2"/>
          <p:cNvSpPr>
            <a:spLocks noGrp="1"/>
          </p:cNvSpPr>
          <p:nvPr>
            <p:ph sz="half" idx="13"/>
          </p:nvPr>
        </p:nvSpPr>
        <p:spPr>
          <a:xfrm>
            <a:off x="658812" y="1825625"/>
            <a:ext cx="4943896" cy="4351338"/>
          </a:xfrm>
        </p:spPr>
        <p:txBody>
          <a:bodyPr/>
          <a:lstStyle>
            <a:lvl1pPr>
              <a:defRPr>
                <a:solidFill>
                  <a:srgbClr val="A90D2F"/>
                </a:solidFill>
                <a:latin typeface="Source Sans Pro Light" panose="020B0403030403020204" pitchFamily="34" charset="0"/>
                <a:ea typeface="Source Sans Pro Light" panose="020B0403030403020204" pitchFamily="34" charset="0"/>
              </a:defRPr>
            </a:lvl1pPr>
            <a:lvl2pPr>
              <a:defRPr>
                <a:solidFill>
                  <a:srgbClr val="A90D2F"/>
                </a:solidFill>
                <a:latin typeface="Source Sans Pro Light" panose="020B0403030403020204" pitchFamily="34" charset="0"/>
                <a:ea typeface="Source Sans Pro Light" panose="020B0403030403020204" pitchFamily="34" charset="0"/>
              </a:defRPr>
            </a:lvl2pPr>
            <a:lvl3pPr>
              <a:defRPr>
                <a:solidFill>
                  <a:srgbClr val="A90D2F"/>
                </a:solidFill>
                <a:latin typeface="Source Sans Pro Light" panose="020B0403030403020204" pitchFamily="34" charset="0"/>
                <a:ea typeface="Source Sans Pro Light" panose="020B0403030403020204" pitchFamily="34" charset="0"/>
              </a:defRPr>
            </a:lvl3pPr>
            <a:lvl4pPr>
              <a:defRPr>
                <a:solidFill>
                  <a:srgbClr val="A90D2F"/>
                </a:solidFill>
                <a:latin typeface="Source Sans Pro Light" panose="020B0403030403020204" pitchFamily="34" charset="0"/>
                <a:ea typeface="Source Sans Pro Light" panose="020B0403030403020204" pitchFamily="34" charset="0"/>
              </a:defRPr>
            </a:lvl4pPr>
            <a:lvl5pPr>
              <a:defRPr>
                <a:solidFill>
                  <a:srgbClr val="A90D2F"/>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5" name="Tekstvak 14"/>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6" name="Tijdelijke aanduiding voor voettekst 4"/>
          <p:cNvSpPr txBox="1">
            <a:spLocks/>
          </p:cNvSpPr>
          <p:nvPr/>
        </p:nvSpPr>
        <p:spPr>
          <a:xfrm>
            <a:off x="4038600" y="6356350"/>
            <a:ext cx="3538085" cy="365125"/>
          </a:xfrm>
          <a:prstGeom prst="rect">
            <a:avLst/>
          </a:prstGeom>
        </p:spPr>
        <p:txBody>
          <a:bodyPr/>
          <a:lstStyle>
            <a:defPPr>
              <a:defRPr lang="nl-NL"/>
            </a:defPPr>
            <a:lvl1pPr marL="0" algn="l" defTabSz="914400" rtl="0" eaLnBrk="1" latinLnBrk="0" hangingPunct="1">
              <a:defRPr sz="11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solidFill>
                  <a:srgbClr val="A90D2F"/>
                </a:solidFill>
              </a:rPr>
              <a:t>titel presentatie</a:t>
            </a:r>
          </a:p>
        </p:txBody>
      </p:sp>
      <p:sp>
        <p:nvSpPr>
          <p:cNvPr id="17"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043511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Alleen titel">
    <p:spTree>
      <p:nvGrpSpPr>
        <p:cNvPr id="1" name=""/>
        <p:cNvGrpSpPr/>
        <p:nvPr/>
      </p:nvGrpSpPr>
      <p:grpSpPr>
        <a:xfrm>
          <a:off x="0" y="0"/>
          <a:ext cx="0" cy="0"/>
          <a:chOff x="0" y="0"/>
          <a:chExt cx="0" cy="0"/>
        </a:xfrm>
      </p:grpSpPr>
      <p:pic>
        <p:nvPicPr>
          <p:cNvPr id="16" name="Afbeelding 15"/>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1" r="15831" b="12956"/>
          <a:stretch/>
        </p:blipFill>
        <p:spPr>
          <a:xfrm>
            <a:off x="2684211" y="160421"/>
            <a:ext cx="9519788" cy="6563346"/>
          </a:xfrm>
          <a:prstGeom prst="rect">
            <a:avLst/>
          </a:prstGeom>
        </p:spPr>
      </p:pic>
      <p:sp>
        <p:nvSpPr>
          <p:cNvPr id="3" name="Tijdelijke aanduiding voor datum 2"/>
          <p:cNvSpPr>
            <a:spLocks noGrp="1"/>
          </p:cNvSpPr>
          <p:nvPr>
            <p:ph type="dt" sz="half" idx="10"/>
          </p:nvPr>
        </p:nvSpPr>
        <p:spPr>
          <a:xfrm>
            <a:off x="838200" y="6356350"/>
            <a:ext cx="2743200" cy="365125"/>
          </a:xfrm>
          <a:prstGeom prst="rect">
            <a:avLst/>
          </a:prstGeom>
        </p:spPr>
        <p:txBody>
          <a:bodyPr/>
          <a:lstStyle/>
          <a:p>
            <a:endParaRPr lang="nl-NL"/>
          </a:p>
        </p:txBody>
      </p:sp>
      <p:sp>
        <p:nvSpPr>
          <p:cNvPr id="4" name="Tijdelijke aanduiding voor voettekst 3"/>
          <p:cNvSpPr>
            <a:spLocks noGrp="1"/>
          </p:cNvSpPr>
          <p:nvPr>
            <p:ph type="ftr" sz="quarter" idx="11"/>
          </p:nvPr>
        </p:nvSpPr>
        <p:spPr>
          <a:xfrm>
            <a:off x="4038600" y="6356350"/>
            <a:ext cx="4114800" cy="365125"/>
          </a:xfrm>
          <a:prstGeom prst="rect">
            <a:avLst/>
          </a:prstGeom>
        </p:spPr>
        <p:txBody>
          <a:bodyPr/>
          <a:lstStyle/>
          <a:p>
            <a:r>
              <a:rPr lang="nl-NL"/>
              <a:t>titel presentatie</a:t>
            </a:r>
          </a:p>
        </p:txBody>
      </p:sp>
      <p:sp>
        <p:nvSpPr>
          <p:cNvPr id="5" name="Tijdelijke aanduiding voor dianummer 4"/>
          <p:cNvSpPr>
            <a:spLocks noGrp="1"/>
          </p:cNvSpPr>
          <p:nvPr>
            <p:ph type="sldNum" sz="quarter" idx="12"/>
          </p:nvPr>
        </p:nvSpPr>
        <p:spPr>
          <a:xfrm>
            <a:off x="8610600" y="6356350"/>
            <a:ext cx="2743200" cy="365125"/>
          </a:xfrm>
          <a:prstGeom prst="rect">
            <a:avLst/>
          </a:prstGeom>
        </p:spPr>
        <p:txBody>
          <a:bodyPr/>
          <a:lstStyle/>
          <a:p>
            <a:fld id="{B95AE2FE-08C5-492B-8922-D0ED243E584D}" type="slidenum">
              <a:rPr lang="nl-NL" smtClean="0"/>
              <a:t>‹nr.›</a:t>
            </a:fld>
            <a:endParaRPr lang="nl-NL"/>
          </a:p>
        </p:txBody>
      </p:sp>
      <p:sp>
        <p:nvSpPr>
          <p:cNvPr id="7" name="Tijdelijke aanduiding voor inhoud 2"/>
          <p:cNvSpPr>
            <a:spLocks noGrp="1"/>
          </p:cNvSpPr>
          <p:nvPr>
            <p:ph idx="1"/>
          </p:nvPr>
        </p:nvSpPr>
        <p:spPr>
          <a:xfrm>
            <a:off x="658812" y="1825625"/>
            <a:ext cx="11341101"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Stroomdiagram: Document 5"/>
          <p:cNvSpPr/>
          <p:nvPr/>
        </p:nvSpPr>
        <p:spPr>
          <a:xfrm rot="5340000" flipH="1" flipV="1">
            <a:off x="88951" y="-393528"/>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Afbeelding 8"/>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234"/>
          <a:stretch/>
        </p:blipFill>
        <p:spPr>
          <a:xfrm>
            <a:off x="-68239" y="1690688"/>
            <a:ext cx="2395511" cy="5441948"/>
          </a:xfrm>
          <a:prstGeom prst="rect">
            <a:avLst/>
          </a:prstGeom>
        </p:spPr>
      </p:pic>
      <p:sp>
        <p:nvSpPr>
          <p:cNvPr id="10" name="Rechthoek 9"/>
          <p:cNvSpPr/>
          <p:nvPr/>
        </p:nvSpPr>
        <p:spPr>
          <a:xfrm>
            <a:off x="0" y="0"/>
            <a:ext cx="5904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inhoud 2"/>
          <p:cNvSpPr>
            <a:spLocks noGrp="1"/>
          </p:cNvSpPr>
          <p:nvPr>
            <p:ph sz="half" idx="13"/>
          </p:nvPr>
        </p:nvSpPr>
        <p:spPr>
          <a:xfrm>
            <a:off x="658812" y="1825625"/>
            <a:ext cx="4943896" cy="4351338"/>
          </a:xfrm>
        </p:spPr>
        <p:txBody>
          <a:bodyPr/>
          <a:lstStyle>
            <a:lvl1pPr>
              <a:defRPr>
                <a:solidFill>
                  <a:srgbClr val="A90D2F"/>
                </a:solidFill>
                <a:latin typeface="Source Sans Pro Light" panose="020B0403030403020204" pitchFamily="34" charset="0"/>
                <a:ea typeface="Source Sans Pro Light" panose="020B0403030403020204" pitchFamily="34" charset="0"/>
              </a:defRPr>
            </a:lvl1pPr>
            <a:lvl2pPr>
              <a:defRPr>
                <a:solidFill>
                  <a:srgbClr val="A90D2F"/>
                </a:solidFill>
                <a:latin typeface="Source Sans Pro Light" panose="020B0403030403020204" pitchFamily="34" charset="0"/>
                <a:ea typeface="Source Sans Pro Light" panose="020B0403030403020204" pitchFamily="34" charset="0"/>
              </a:defRPr>
            </a:lvl2pPr>
            <a:lvl3pPr>
              <a:defRPr>
                <a:solidFill>
                  <a:srgbClr val="A90D2F"/>
                </a:solidFill>
                <a:latin typeface="Source Sans Pro Light" panose="020B0403030403020204" pitchFamily="34" charset="0"/>
                <a:ea typeface="Source Sans Pro Light" panose="020B0403030403020204" pitchFamily="34" charset="0"/>
              </a:defRPr>
            </a:lvl3pPr>
            <a:lvl4pPr>
              <a:defRPr>
                <a:solidFill>
                  <a:srgbClr val="A90D2F"/>
                </a:solidFill>
                <a:latin typeface="Source Sans Pro Light" panose="020B0403030403020204" pitchFamily="34" charset="0"/>
                <a:ea typeface="Source Sans Pro Light" panose="020B0403030403020204" pitchFamily="34" charset="0"/>
              </a:defRPr>
            </a:lvl4pPr>
            <a:lvl5pPr>
              <a:defRPr>
                <a:solidFill>
                  <a:srgbClr val="A90D2F"/>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5" name="Tekstvak 14"/>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7" name="Tijdelijke aanduiding voor voettekst 4"/>
          <p:cNvSpPr txBox="1">
            <a:spLocks/>
          </p:cNvSpPr>
          <p:nvPr/>
        </p:nvSpPr>
        <p:spPr>
          <a:xfrm>
            <a:off x="4038600" y="6356350"/>
            <a:ext cx="3538085" cy="365125"/>
          </a:xfrm>
          <a:prstGeom prst="rect">
            <a:avLst/>
          </a:prstGeom>
        </p:spPr>
        <p:txBody>
          <a:bodyPr/>
          <a:lstStyle>
            <a:defPPr>
              <a:defRPr lang="nl-NL"/>
            </a:defPPr>
            <a:lvl1pPr marL="0" algn="l" defTabSz="914400" rtl="0" eaLnBrk="1" latinLnBrk="0" hangingPunct="1">
              <a:defRPr sz="11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solidFill>
                  <a:srgbClr val="A90D2F"/>
                </a:solidFill>
              </a:rPr>
              <a:t>titel presentatie</a:t>
            </a: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423573" y="166271"/>
            <a:ext cx="1753333" cy="720000"/>
          </a:xfrm>
          <a:prstGeom prst="rect">
            <a:avLst/>
          </a:prstGeom>
          <a:noFill/>
          <a:extLst>
            <a:ext uri="{909E8E84-426E-40DD-AFC4-6F175D3DCCD1}">
              <a14:hiddenFill xmlns:a14="http://schemas.microsoft.com/office/drawing/2010/main">
                <a:solidFill>
                  <a:srgbClr val="FFFFFF"/>
                </a:solidFill>
              </a14:hiddenFill>
            </a:ext>
          </a:extLst>
        </p:spPr>
      </p:pic>
      <p:sp>
        <p:nvSpPr>
          <p:cNvPr id="19" name="Titel 1"/>
          <p:cNvSpPr>
            <a:spLocks noGrp="1"/>
          </p:cNvSpPr>
          <p:nvPr>
            <p:ph type="title" hasCustomPrompt="1"/>
          </p:nvPr>
        </p:nvSpPr>
        <p:spPr>
          <a:xfrm>
            <a:off x="658812" y="886272"/>
            <a:ext cx="11341101" cy="804416"/>
          </a:xfrm>
          <a:prstGeom prst="rect">
            <a:avLst/>
          </a:prstGeom>
        </p:spPr>
        <p:txBody>
          <a:bodyPr/>
          <a:lstStyle>
            <a:lvl1pPr>
              <a:defRPr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sp>
        <p:nvSpPr>
          <p:cNvPr id="20" name="Rechthoek 4"/>
          <p:cNvSpPr/>
          <p:nvPr userDrawn="1"/>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535444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62364" y="1681163"/>
            <a:ext cx="5157787" cy="823912"/>
          </a:xfrm>
        </p:spPr>
        <p:txBody>
          <a:bodyPr anchor="b">
            <a:normAutofit/>
          </a:bodyPr>
          <a:lstStyle>
            <a:lvl1pPr marL="0" indent="0">
              <a:buNone/>
              <a:defRPr sz="2800" b="1">
                <a:solidFill>
                  <a:schemeClr val="bg1"/>
                </a:solidFill>
                <a:latin typeface="Source Sans Pro Light" panose="020B0403030403020204" pitchFamily="34" charset="0"/>
                <a:ea typeface="Source Sans Pro Light" panose="020B04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662364" y="2505075"/>
            <a:ext cx="5157787" cy="3684588"/>
          </a:xfrm>
        </p:spPr>
        <p:txBody>
          <a:bodyPr/>
          <a:lstStyle>
            <a:lvl1pPr>
              <a:defRPr sz="2000">
                <a:solidFill>
                  <a:schemeClr val="bg1"/>
                </a:solidFill>
                <a:latin typeface="Source Sans Pro Light" panose="020B0403030403020204" pitchFamily="34" charset="0"/>
                <a:ea typeface="Source Sans Pro Light" panose="020B0403030403020204" pitchFamily="34" charset="0"/>
              </a:defRPr>
            </a:lvl1pPr>
            <a:lvl2pPr>
              <a:defRPr sz="2000">
                <a:solidFill>
                  <a:schemeClr val="bg1"/>
                </a:solidFill>
                <a:latin typeface="Source Sans Pro Light" panose="020B0403030403020204" pitchFamily="34" charset="0"/>
                <a:ea typeface="Source Sans Pro Light" panose="020B0403030403020204" pitchFamily="34" charset="0"/>
              </a:defRPr>
            </a:lvl2pPr>
            <a:lvl3pPr>
              <a:defRPr sz="2000">
                <a:solidFill>
                  <a:schemeClr val="bg1"/>
                </a:solidFill>
                <a:latin typeface="Source Sans Pro Light" panose="020B0403030403020204" pitchFamily="34" charset="0"/>
                <a:ea typeface="Source Sans Pro Light" panose="020B0403030403020204" pitchFamily="34" charset="0"/>
              </a:defRPr>
            </a:lvl3pPr>
            <a:lvl4pPr>
              <a:defRPr sz="2000">
                <a:solidFill>
                  <a:schemeClr val="bg1"/>
                </a:solidFill>
                <a:latin typeface="Source Sans Pro Light" panose="020B0403030403020204" pitchFamily="34" charset="0"/>
                <a:ea typeface="Source Sans Pro Light" panose="020B0403030403020204" pitchFamily="34" charset="0"/>
              </a:defRPr>
            </a:lvl4pPr>
            <a:lvl5pPr>
              <a:defRPr sz="2000">
                <a:solidFill>
                  <a:schemeClr val="bg1"/>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619163" y="1681163"/>
            <a:ext cx="5380749" cy="823912"/>
          </a:xfrm>
        </p:spPr>
        <p:txBody>
          <a:bodyPr anchor="b">
            <a:normAutofit/>
          </a:bodyPr>
          <a:lstStyle>
            <a:lvl1pPr marL="0" indent="0">
              <a:buNone/>
              <a:defRPr sz="2800" b="1">
                <a:latin typeface="Source Sans Pro Light" panose="020B0403030403020204" pitchFamily="34" charset="0"/>
                <a:ea typeface="Source Sans Pro Light" panose="020B0403030403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619163" y="2505075"/>
            <a:ext cx="5380749" cy="3684588"/>
          </a:xfrm>
        </p:spPr>
        <p:txBody>
          <a:bodyPr>
            <a:normAutofit/>
          </a:bodyPr>
          <a:lstStyle>
            <a:lvl1pPr>
              <a:defRPr sz="2000">
                <a:latin typeface="Source Sans Pro Light" panose="020B0403030403020204" pitchFamily="34" charset="0"/>
                <a:ea typeface="Source Sans Pro Light" panose="020B0403030403020204" pitchFamily="34" charset="0"/>
              </a:defRPr>
            </a:lvl1pPr>
            <a:lvl2pPr>
              <a:defRPr sz="2000">
                <a:latin typeface="Source Sans Pro Light" panose="020B0403030403020204" pitchFamily="34" charset="0"/>
                <a:ea typeface="Source Sans Pro Light" panose="020B0403030403020204" pitchFamily="34" charset="0"/>
              </a:defRPr>
            </a:lvl2pPr>
            <a:lvl3pPr>
              <a:defRPr sz="2000">
                <a:latin typeface="Source Sans Pro Light" panose="020B0403030403020204" pitchFamily="34" charset="0"/>
                <a:ea typeface="Source Sans Pro Light" panose="020B0403030403020204" pitchFamily="34" charset="0"/>
              </a:defRPr>
            </a:lvl3pPr>
            <a:lvl4pPr>
              <a:defRPr sz="2000">
                <a:latin typeface="Source Sans Pro Light" panose="020B0403030403020204" pitchFamily="34" charset="0"/>
                <a:ea typeface="Source Sans Pro Light" panose="020B0403030403020204" pitchFamily="34" charset="0"/>
              </a:defRPr>
            </a:lvl4pPr>
            <a:lvl5pPr>
              <a:defRPr sz="2000">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voettekst 7"/>
          <p:cNvSpPr>
            <a:spLocks noGrp="1"/>
          </p:cNvSpPr>
          <p:nvPr>
            <p:ph type="ftr" sz="quarter" idx="11"/>
          </p:nvPr>
        </p:nvSpPr>
        <p:spPr>
          <a:xfrm>
            <a:off x="4038600" y="6356350"/>
            <a:ext cx="4114800" cy="365125"/>
          </a:xfrm>
          <a:prstGeom prst="rect">
            <a:avLst/>
          </a:prstGeom>
        </p:spPr>
        <p:txBody>
          <a:bodyPr/>
          <a:lstStyle/>
          <a:p>
            <a:endParaRPr lang="nl-NL"/>
          </a:p>
        </p:txBody>
      </p:sp>
      <p:sp>
        <p:nvSpPr>
          <p:cNvPr id="9" name="Tijdelijke aanduiding voor dianummer 8"/>
          <p:cNvSpPr>
            <a:spLocks noGrp="1"/>
          </p:cNvSpPr>
          <p:nvPr>
            <p:ph type="sldNum" sz="quarter" idx="12"/>
          </p:nvPr>
        </p:nvSpPr>
        <p:spPr>
          <a:xfrm>
            <a:off x="8610600" y="6356350"/>
            <a:ext cx="2743200" cy="365125"/>
          </a:xfrm>
          <a:prstGeom prst="rect">
            <a:avLst/>
          </a:prstGeom>
        </p:spPr>
        <p:txBody>
          <a:bodyPr/>
          <a:lstStyle/>
          <a:p>
            <a:fld id="{7415952A-73BC-4244-85AB-F2933D97C53E}" type="slidenum">
              <a:rPr lang="nl-NL" smtClean="0"/>
              <a:t>‹nr.›</a:t>
            </a:fld>
            <a:endParaRPr lang="nl-NL"/>
          </a:p>
        </p:txBody>
      </p:sp>
      <p:sp>
        <p:nvSpPr>
          <p:cNvPr id="10"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62364" y="886272"/>
            <a:ext cx="9763200" cy="804416"/>
          </a:xfrm>
        </p:spPr>
        <p:txBody>
          <a:bodyPr/>
          <a:lstStyle/>
          <a:p>
            <a:r>
              <a:rPr lang="nl-NL" dirty="0"/>
              <a:t>KLIK OM DE STIJL TE BEWERKEN</a:t>
            </a:r>
          </a:p>
        </p:txBody>
      </p:sp>
    </p:spTree>
    <p:extLst>
      <p:ext uri="{BB962C8B-B14F-4D97-AF65-F5344CB8AC3E}">
        <p14:creationId xmlns:p14="http://schemas.microsoft.com/office/powerpoint/2010/main" val="28016422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_Leeg">
    <p:spTree>
      <p:nvGrpSpPr>
        <p:cNvPr id="1" name=""/>
        <p:cNvGrpSpPr/>
        <p:nvPr/>
      </p:nvGrpSpPr>
      <p:grpSpPr>
        <a:xfrm>
          <a:off x="0" y="0"/>
          <a:ext cx="0" cy="0"/>
          <a:chOff x="0" y="0"/>
          <a:chExt cx="0" cy="0"/>
        </a:xfrm>
      </p:grpSpPr>
      <p:pic>
        <p:nvPicPr>
          <p:cNvPr id="19" name="Afbeelding 18"/>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r="51391"/>
          <a:stretch/>
        </p:blipFill>
        <p:spPr>
          <a:xfrm>
            <a:off x="7119407" y="46879"/>
            <a:ext cx="5072594" cy="6957053"/>
          </a:xfrm>
          <a:prstGeom prst="rect">
            <a:avLst/>
          </a:prstGeom>
        </p:spPr>
      </p:pic>
      <p:sp>
        <p:nvSpPr>
          <p:cNvPr id="6" name="Stroomdiagram: Document 5"/>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troomdiagram: Document 4"/>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ijdelijke aanduiding voor voettekst 2"/>
          <p:cNvSpPr>
            <a:spLocks noGrp="1"/>
          </p:cNvSpPr>
          <p:nvPr>
            <p:ph type="ftr" sz="quarter" idx="11"/>
          </p:nvPr>
        </p:nvSpPr>
        <p:spPr>
          <a:xfrm>
            <a:off x="4038600" y="6356350"/>
            <a:ext cx="4114800" cy="365125"/>
          </a:xfrm>
          <a:prstGeom prst="rect">
            <a:avLst/>
          </a:prstGeom>
        </p:spPr>
        <p:txBody>
          <a:bodyPr/>
          <a:lstStyle>
            <a:lvl1pPr>
              <a:defRPr>
                <a:solidFill>
                  <a:srgbClr val="A90D2F"/>
                </a:solidFill>
              </a:defRPr>
            </a:lvl1pPr>
          </a:lstStyle>
          <a:p>
            <a:r>
              <a:rPr lang="nl-NL"/>
              <a:t>titel presentatie</a:t>
            </a:r>
          </a:p>
        </p:txBody>
      </p:sp>
      <p:pic>
        <p:nvPicPr>
          <p:cNvPr id="13" name="Afbeelding 12"/>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14" name="Rechthoek 13"/>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423573" y="166271"/>
            <a:ext cx="1753333" cy="720000"/>
          </a:xfrm>
          <a:prstGeom prst="rect">
            <a:avLst/>
          </a:prstGeom>
          <a:noFill/>
          <a:extLst>
            <a:ext uri="{909E8E84-426E-40DD-AFC4-6F175D3DCCD1}">
              <a14:hiddenFill xmlns:a14="http://schemas.microsoft.com/office/drawing/2010/main">
                <a:solidFill>
                  <a:srgbClr val="FFFFFF"/>
                </a:solidFill>
              </a14:hiddenFill>
            </a:ext>
          </a:extLst>
        </p:spPr>
      </p:pic>
      <p:sp>
        <p:nvSpPr>
          <p:cNvPr id="16" name="Rechthoek 15"/>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el 1"/>
          <p:cNvSpPr>
            <a:spLocks noGrp="1"/>
          </p:cNvSpPr>
          <p:nvPr>
            <p:ph type="ctrTitle" hasCustomPrompt="1"/>
          </p:nvPr>
        </p:nvSpPr>
        <p:spPr>
          <a:xfrm>
            <a:off x="658813" y="1122363"/>
            <a:ext cx="7781122" cy="2387600"/>
          </a:xfrm>
          <a:prstGeom prst="rect">
            <a:avLst/>
          </a:prstGeom>
        </p:spPr>
        <p:txBody>
          <a:bodyPr anchor="b"/>
          <a:lstStyle>
            <a:lvl1pPr algn="l">
              <a:defRPr sz="6000">
                <a:solidFill>
                  <a:srgbClr val="A90D2F"/>
                </a:solidFill>
              </a:defRPr>
            </a:lvl1pPr>
          </a:lstStyle>
          <a:p>
            <a:r>
              <a:rPr lang="nl-NL" dirty="0"/>
              <a:t>KLIK OM DE STIJL TE BEWERKEN</a:t>
            </a:r>
          </a:p>
        </p:txBody>
      </p:sp>
      <p:sp>
        <p:nvSpPr>
          <p:cNvPr id="9" name="Ondertitel 2"/>
          <p:cNvSpPr>
            <a:spLocks noGrp="1"/>
          </p:cNvSpPr>
          <p:nvPr>
            <p:ph type="subTitle" idx="1"/>
          </p:nvPr>
        </p:nvSpPr>
        <p:spPr>
          <a:xfrm>
            <a:off x="658812" y="3602038"/>
            <a:ext cx="7749037" cy="1655762"/>
          </a:xfrm>
        </p:spPr>
        <p:txBody>
          <a:bodyPr/>
          <a:lstStyle>
            <a:lvl1pPr marL="0" indent="0" algn="l">
              <a:buNone/>
              <a:defRPr sz="2400">
                <a:solidFill>
                  <a:srgbClr val="A90D2F"/>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0" name="Tekstvak 19"/>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Tree>
    <p:extLst>
      <p:ext uri="{BB962C8B-B14F-4D97-AF65-F5344CB8AC3E}">
        <p14:creationId xmlns:p14="http://schemas.microsoft.com/office/powerpoint/2010/main" val="5462747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1_Leeg">
    <p:spTree>
      <p:nvGrpSpPr>
        <p:cNvPr id="1" name=""/>
        <p:cNvGrpSpPr/>
        <p:nvPr/>
      </p:nvGrpSpPr>
      <p:grpSpPr>
        <a:xfrm>
          <a:off x="0" y="0"/>
          <a:ext cx="0" cy="0"/>
          <a:chOff x="0" y="0"/>
          <a:chExt cx="0" cy="0"/>
        </a:xfrm>
      </p:grpSpPr>
      <p:sp>
        <p:nvSpPr>
          <p:cNvPr id="3" name="Tijdelijke aanduiding voor voettekst 2"/>
          <p:cNvSpPr>
            <a:spLocks noGrp="1"/>
          </p:cNvSpPr>
          <p:nvPr>
            <p:ph type="ftr" sz="quarter" idx="11"/>
          </p:nvPr>
        </p:nvSpPr>
        <p:spPr>
          <a:xfrm>
            <a:off x="4038600" y="6356350"/>
            <a:ext cx="4114800" cy="365125"/>
          </a:xfrm>
          <a:prstGeom prst="rect">
            <a:avLst/>
          </a:prstGeom>
        </p:spPr>
        <p:txBody>
          <a:bodyPr/>
          <a:lstStyle/>
          <a:p>
            <a:r>
              <a:rPr lang="nl-NL"/>
              <a:t>titel presentatie</a:t>
            </a:r>
          </a:p>
        </p:txBody>
      </p:sp>
    </p:spTree>
    <p:extLst>
      <p:ext uri="{BB962C8B-B14F-4D97-AF65-F5344CB8AC3E}">
        <p14:creationId xmlns:p14="http://schemas.microsoft.com/office/powerpoint/2010/main" val="42478465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6551270" y="2057400"/>
            <a:ext cx="4804117" cy="3803650"/>
          </a:xfrm>
        </p:spPr>
        <p:txBody>
          <a:bodyPr/>
          <a:lstStyle>
            <a:lvl1pPr>
              <a:defRPr sz="2800">
                <a:solidFill>
                  <a:schemeClr val="tx1"/>
                </a:solidFill>
                <a:latin typeface="Source Sans Pro Light" panose="020B0403030403020204" pitchFamily="34" charset="0"/>
                <a:ea typeface="Source Sans Pro Light" panose="020B0403030403020204" pitchFamily="34" charset="0"/>
              </a:defRPr>
            </a:lvl1pPr>
            <a:lvl2pPr>
              <a:defRPr sz="2800">
                <a:solidFill>
                  <a:schemeClr val="tx1"/>
                </a:solidFill>
                <a:latin typeface="Source Sans Pro Light" panose="020B0403030403020204" pitchFamily="34" charset="0"/>
                <a:ea typeface="Source Sans Pro Light" panose="020B0403030403020204" pitchFamily="34" charset="0"/>
              </a:defRPr>
            </a:lvl2pPr>
            <a:lvl3pPr>
              <a:defRPr sz="2400">
                <a:solidFill>
                  <a:schemeClr val="tx1"/>
                </a:solidFill>
                <a:latin typeface="Source Sans Pro Light" panose="020B0403030403020204" pitchFamily="34" charset="0"/>
                <a:ea typeface="Source Sans Pro Light" panose="020B0403030403020204" pitchFamily="34" charset="0"/>
              </a:defRPr>
            </a:lvl3pPr>
            <a:lvl4pPr>
              <a:defRPr sz="2000">
                <a:solidFill>
                  <a:schemeClr val="tx1"/>
                </a:solidFill>
                <a:latin typeface="Source Sans Pro Light" panose="020B0403030403020204" pitchFamily="34" charset="0"/>
                <a:ea typeface="Source Sans Pro Light" panose="020B0403030403020204" pitchFamily="34" charset="0"/>
              </a:defRPr>
            </a:lvl4pPr>
            <a:lvl5pPr>
              <a:defRPr sz="2000">
                <a:solidFill>
                  <a:schemeClr val="tx1"/>
                </a:solidFill>
                <a:latin typeface="Source Sans Pro Light" panose="020B0403030403020204" pitchFamily="34" charset="0"/>
                <a:ea typeface="Source Sans Pro Light" panose="020B0403030403020204" pitchFamily="34" charset="0"/>
              </a:defRPr>
            </a:lvl5pPr>
            <a:lvl6pPr>
              <a:defRPr sz="2000"/>
            </a:lvl6pPr>
            <a:lvl7pPr>
              <a:defRPr sz="2000"/>
            </a:lvl7pPr>
            <a:lvl8pPr>
              <a:defRPr sz="2000"/>
            </a:lvl8pPr>
            <a:lvl9pPr>
              <a:defRPr sz="2000"/>
            </a:lvl9p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tekst 3"/>
          <p:cNvSpPr>
            <a:spLocks noGrp="1"/>
          </p:cNvSpPr>
          <p:nvPr>
            <p:ph type="body" sz="half" idx="2"/>
          </p:nvPr>
        </p:nvSpPr>
        <p:spPr>
          <a:xfrm>
            <a:off x="662364" y="2057400"/>
            <a:ext cx="5433636" cy="3811588"/>
          </a:xfrm>
        </p:spPr>
        <p:txBody>
          <a:bodyPr/>
          <a:lstStyle>
            <a:lvl1pPr marL="0" indent="0">
              <a:buNone/>
              <a:defRPr sz="1600">
                <a:solidFill>
                  <a:schemeClr val="bg1"/>
                </a:solidFill>
                <a:latin typeface="Source Sans Pro Light" panose="020B0403030403020204" pitchFamily="34" charset="0"/>
                <a:ea typeface="Source Sans Pro Light" panose="020B04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r>
              <a:rPr lang="nl-NL"/>
              <a:t>titel presentatie</a:t>
            </a:r>
          </a:p>
        </p:txBody>
      </p:sp>
    </p:spTree>
    <p:extLst>
      <p:ext uri="{BB962C8B-B14F-4D97-AF65-F5344CB8AC3E}">
        <p14:creationId xmlns:p14="http://schemas.microsoft.com/office/powerpoint/2010/main" val="26279418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Afbeelding met bijschrift">
    <p:spTree>
      <p:nvGrpSpPr>
        <p:cNvPr id="1" name=""/>
        <p:cNvGrpSpPr/>
        <p:nvPr/>
      </p:nvGrpSpPr>
      <p:grpSpPr>
        <a:xfrm>
          <a:off x="0" y="0"/>
          <a:ext cx="0" cy="0"/>
          <a:chOff x="0" y="0"/>
          <a:chExt cx="0" cy="0"/>
        </a:xfrm>
      </p:grpSpPr>
      <p:sp>
        <p:nvSpPr>
          <p:cNvPr id="3" name="Tijdelijke aanduiding voor afbeelding 2"/>
          <p:cNvSpPr>
            <a:spLocks noGrp="1"/>
          </p:cNvSpPr>
          <p:nvPr>
            <p:ph type="pic" idx="1"/>
          </p:nvPr>
        </p:nvSpPr>
        <p:spPr>
          <a:xfrm>
            <a:off x="5183188" y="1916832"/>
            <a:ext cx="6172200" cy="3944218"/>
          </a:xfrm>
        </p:spPr>
        <p:txBody>
          <a:bodyPr/>
          <a:lstStyle>
            <a:lvl1pPr marL="0" indent="0">
              <a:buNone/>
              <a:defRPr sz="3200">
                <a:solidFill>
                  <a:schemeClr val="bg1"/>
                </a:solidFill>
                <a:latin typeface="Source Sans Pro Light" panose="020B0403030403020204" pitchFamily="34" charset="0"/>
                <a:ea typeface="Source Sans Pro Light" panose="020B0403030403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nl-NL" dirty="0"/>
          </a:p>
        </p:txBody>
      </p:sp>
      <p:sp>
        <p:nvSpPr>
          <p:cNvPr id="4" name="Tijdelijke aanduiding voor tekst 3"/>
          <p:cNvSpPr>
            <a:spLocks noGrp="1"/>
          </p:cNvSpPr>
          <p:nvPr>
            <p:ph type="body" sz="half" idx="2"/>
          </p:nvPr>
        </p:nvSpPr>
        <p:spPr>
          <a:xfrm>
            <a:off x="662365" y="1916832"/>
            <a:ext cx="3932237" cy="3952156"/>
          </a:xfrm>
        </p:spPr>
        <p:txBody>
          <a:bodyPr/>
          <a:lstStyle>
            <a:lvl1pPr marL="0" indent="0">
              <a:buNone/>
              <a:defRPr sz="1600">
                <a:solidFill>
                  <a:schemeClr val="bg1"/>
                </a:solidFill>
                <a:latin typeface="Source Sans Pro Light" panose="020B0403030403020204" pitchFamily="34" charset="0"/>
                <a:ea typeface="Source Sans Pro Light" panose="020B0403030403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6" name="Tijdelijke aanduiding voor voettekst 5"/>
          <p:cNvSpPr>
            <a:spLocks noGrp="1"/>
          </p:cNvSpPr>
          <p:nvPr>
            <p:ph type="ftr" sz="quarter" idx="11"/>
          </p:nvPr>
        </p:nvSpPr>
        <p:spPr>
          <a:xfrm>
            <a:off x="4038600" y="6356350"/>
            <a:ext cx="4114800" cy="365125"/>
          </a:xfrm>
          <a:prstGeom prst="rect">
            <a:avLst/>
          </a:prstGeom>
        </p:spPr>
        <p:txBody>
          <a:bodyPr/>
          <a:lstStyle/>
          <a:p>
            <a:r>
              <a:rPr lang="nl-NL"/>
              <a:t>titel presentatie</a:t>
            </a:r>
          </a:p>
        </p:txBody>
      </p:sp>
      <p:sp>
        <p:nvSpPr>
          <p:cNvPr id="7"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itel 1"/>
          <p:cNvSpPr>
            <a:spLocks noGrp="1"/>
          </p:cNvSpPr>
          <p:nvPr>
            <p:ph type="title" hasCustomPrompt="1"/>
          </p:nvPr>
        </p:nvSpPr>
        <p:spPr>
          <a:xfrm>
            <a:off x="662364" y="886272"/>
            <a:ext cx="9763200" cy="804416"/>
          </a:xfrm>
          <a:prstGeom prst="rect">
            <a:avLst/>
          </a:prstGeom>
        </p:spPr>
        <p:txBody>
          <a:bodyPr/>
          <a:lstStyle>
            <a:lvl1pPr>
              <a:defRPr b="1">
                <a:latin typeface="Segoe UI" panose="020B0502040204020203" pitchFamily="34" charset="0"/>
                <a:cs typeface="Segoe UI" panose="020B0502040204020203" pitchFamily="34" charset="0"/>
              </a:defRPr>
            </a:lvl1pPr>
          </a:lstStyle>
          <a:p>
            <a:r>
              <a:rPr lang="nl-NL" dirty="0"/>
              <a:t>KLIK OM DE STIJL TE BEWERKEN</a:t>
            </a:r>
          </a:p>
        </p:txBody>
      </p:sp>
    </p:spTree>
    <p:extLst>
      <p:ext uri="{BB962C8B-B14F-4D97-AF65-F5344CB8AC3E}">
        <p14:creationId xmlns:p14="http://schemas.microsoft.com/office/powerpoint/2010/main" val="23542275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el en verticale tekst">
    <p:spTree>
      <p:nvGrpSpPr>
        <p:cNvPr id="1" name=""/>
        <p:cNvGrpSpPr/>
        <p:nvPr/>
      </p:nvGrpSpPr>
      <p:grpSpPr>
        <a:xfrm>
          <a:off x="0" y="0"/>
          <a:ext cx="0" cy="0"/>
          <a:chOff x="0" y="0"/>
          <a:chExt cx="0" cy="0"/>
        </a:xfrm>
      </p:grpSpPr>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r>
              <a:rPr lang="nl-NL"/>
              <a:t>titel presentatie</a:t>
            </a:r>
          </a:p>
        </p:txBody>
      </p:sp>
      <p:sp>
        <p:nvSpPr>
          <p:cNvPr id="6" name="Tijdelijke aanduiding voor dianummer 5"/>
          <p:cNvSpPr>
            <a:spLocks noGrp="1"/>
          </p:cNvSpPr>
          <p:nvPr>
            <p:ph type="sldNum" sz="quarter" idx="12"/>
          </p:nvPr>
        </p:nvSpPr>
        <p:spPr>
          <a:xfrm>
            <a:off x="8610600" y="6356350"/>
            <a:ext cx="2743200" cy="365125"/>
          </a:xfrm>
          <a:prstGeom prst="rect">
            <a:avLst/>
          </a:prstGeom>
        </p:spPr>
        <p:txBody>
          <a:bodyPr/>
          <a:lstStyle/>
          <a:p>
            <a:fld id="{B95AE2FE-08C5-492B-8922-D0ED243E584D}" type="slidenum">
              <a:rPr lang="nl-NL" smtClean="0"/>
              <a:t>‹nr.›</a:t>
            </a:fld>
            <a:endParaRPr lang="nl-NL"/>
          </a:p>
        </p:txBody>
      </p:sp>
      <p:sp>
        <p:nvSpPr>
          <p:cNvPr id="7"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1" dirty="0">
              <a:latin typeface="Segoe UI" panose="020B0502040204020203" pitchFamily="34" charset="0"/>
              <a:cs typeface="Segoe UI" panose="020B0502040204020203" pitchFamily="34" charset="0"/>
            </a:endParaRPr>
          </a:p>
        </p:txBody>
      </p:sp>
      <p:sp>
        <p:nvSpPr>
          <p:cNvPr id="8" name="Titel 1"/>
          <p:cNvSpPr>
            <a:spLocks noGrp="1"/>
          </p:cNvSpPr>
          <p:nvPr>
            <p:ph type="title" hasCustomPrompt="1"/>
          </p:nvPr>
        </p:nvSpPr>
        <p:spPr>
          <a:xfrm>
            <a:off x="662364" y="886272"/>
            <a:ext cx="9763200" cy="804416"/>
          </a:xfrm>
          <a:prstGeom prst="rect">
            <a:avLst/>
          </a:prstGeom>
        </p:spPr>
        <p:txBody>
          <a:bodyPr/>
          <a:lstStyle>
            <a:lvl1pPr>
              <a:defRPr b="1">
                <a:latin typeface="Segoe UI" panose="020B0502040204020203" pitchFamily="34" charset="0"/>
                <a:cs typeface="Segoe UI" panose="020B0502040204020203" pitchFamily="34" charset="0"/>
              </a:defRPr>
            </a:lvl1pPr>
          </a:lstStyle>
          <a:p>
            <a:r>
              <a:rPr lang="nl-NL" dirty="0"/>
              <a:t>KLIK OM DE STIJL TE BEWERKEN</a:t>
            </a:r>
          </a:p>
        </p:txBody>
      </p:sp>
    </p:spTree>
    <p:extLst>
      <p:ext uri="{BB962C8B-B14F-4D97-AF65-F5344CB8AC3E}">
        <p14:creationId xmlns:p14="http://schemas.microsoft.com/office/powerpoint/2010/main" val="18509920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Verticale titel en tekst">
    <p:spTree>
      <p:nvGrpSpPr>
        <p:cNvPr id="1" name=""/>
        <p:cNvGrpSpPr/>
        <p:nvPr/>
      </p:nvGrpSpPr>
      <p:grpSpPr>
        <a:xfrm>
          <a:off x="0" y="0"/>
          <a:ext cx="0" cy="0"/>
          <a:chOff x="0" y="0"/>
          <a:chExt cx="0" cy="0"/>
        </a:xfrm>
      </p:grpSpPr>
      <p:sp>
        <p:nvSpPr>
          <p:cNvPr id="5" name="Tijdelijke aanduiding voor voettekst 4"/>
          <p:cNvSpPr>
            <a:spLocks noGrp="1"/>
          </p:cNvSpPr>
          <p:nvPr>
            <p:ph type="ftr" sz="quarter" idx="11"/>
          </p:nvPr>
        </p:nvSpPr>
        <p:spPr>
          <a:xfrm>
            <a:off x="4038600" y="6356350"/>
            <a:ext cx="4114800" cy="365125"/>
          </a:xfrm>
          <a:prstGeom prst="rect">
            <a:avLst/>
          </a:prstGeom>
        </p:spPr>
        <p:txBody>
          <a:bodyPr/>
          <a:lstStyle/>
          <a:p>
            <a:r>
              <a:rPr lang="nl-NL"/>
              <a:t>titel presentatie</a:t>
            </a:r>
          </a:p>
        </p:txBody>
      </p:sp>
      <p:sp>
        <p:nvSpPr>
          <p:cNvPr id="6" name="Tijdelijke aanduiding voor dianummer 5"/>
          <p:cNvSpPr>
            <a:spLocks noGrp="1"/>
          </p:cNvSpPr>
          <p:nvPr>
            <p:ph type="sldNum" sz="quarter" idx="12"/>
          </p:nvPr>
        </p:nvSpPr>
        <p:spPr>
          <a:xfrm>
            <a:off x="8610600" y="6356350"/>
            <a:ext cx="2743200" cy="365125"/>
          </a:xfrm>
          <a:prstGeom prst="rect">
            <a:avLst/>
          </a:prstGeom>
        </p:spPr>
        <p:txBody>
          <a:bodyPr/>
          <a:lstStyle/>
          <a:p>
            <a:fld id="{B95AE2FE-08C5-492B-8922-D0ED243E584D}" type="slidenum">
              <a:rPr lang="nl-NL" smtClean="0"/>
              <a:t>‹nr.›</a:t>
            </a:fld>
            <a:endParaRPr lang="nl-NL"/>
          </a:p>
        </p:txBody>
      </p:sp>
    </p:spTree>
    <p:extLst>
      <p:ext uri="{BB962C8B-B14F-4D97-AF65-F5344CB8AC3E}">
        <p14:creationId xmlns:p14="http://schemas.microsoft.com/office/powerpoint/2010/main" val="2777396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lleen titel">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a:xfrm>
            <a:off x="838200" y="6356350"/>
            <a:ext cx="2743200" cy="365125"/>
          </a:xfrm>
          <a:prstGeom prst="rect">
            <a:avLst/>
          </a:prstGeom>
        </p:spPr>
        <p:txBody>
          <a:bodyPr/>
          <a:lstStyle/>
          <a:p>
            <a:fld id="{9CE55336-F25F-46A2-A575-3AA3A5E8C118}" type="datetimeFigureOut">
              <a:rPr lang="nl-NL" smtClean="0"/>
              <a:t>1-7-2020</a:t>
            </a:fld>
            <a:endParaRPr lang="nl-NL"/>
          </a:p>
        </p:txBody>
      </p:sp>
      <p:sp>
        <p:nvSpPr>
          <p:cNvPr id="4" name="Tijdelijke aanduiding voor voettekst 3"/>
          <p:cNvSpPr>
            <a:spLocks noGrp="1"/>
          </p:cNvSpPr>
          <p:nvPr>
            <p:ph type="ftr" sz="quarter" idx="11"/>
          </p:nvPr>
        </p:nvSpPr>
        <p:spPr>
          <a:xfrm>
            <a:off x="4038600" y="6356350"/>
            <a:ext cx="4114800" cy="365125"/>
          </a:xfrm>
          <a:prstGeom prst="rect">
            <a:avLst/>
          </a:prstGeom>
        </p:spPr>
        <p:txBody>
          <a:bodyPr/>
          <a:lstStyle>
            <a:lvl1pPr>
              <a:defRPr>
                <a:solidFill>
                  <a:srgbClr val="A90D2F"/>
                </a:solidFill>
              </a:defRPr>
            </a:lvl1pPr>
          </a:lstStyle>
          <a:p>
            <a:endParaRPr lang="nl-NL"/>
          </a:p>
        </p:txBody>
      </p:sp>
      <p:sp>
        <p:nvSpPr>
          <p:cNvPr id="5" name="Tijdelijke aanduiding voor dianummer 4"/>
          <p:cNvSpPr>
            <a:spLocks noGrp="1"/>
          </p:cNvSpPr>
          <p:nvPr>
            <p:ph type="sldNum" sz="quarter" idx="12"/>
          </p:nvPr>
        </p:nvSpPr>
        <p:spPr>
          <a:xfrm>
            <a:off x="8610600" y="6356350"/>
            <a:ext cx="2743200" cy="365125"/>
          </a:xfrm>
          <a:prstGeom prst="rect">
            <a:avLst/>
          </a:prstGeom>
        </p:spPr>
        <p:txBody>
          <a:bodyPr/>
          <a:lstStyle/>
          <a:p>
            <a:fld id="{7415952A-73BC-4244-85AB-F2933D97C53E}" type="slidenum">
              <a:rPr lang="nl-NL" smtClean="0"/>
              <a:t>‹nr.›</a:t>
            </a:fld>
            <a:endParaRPr lang="nl-NL"/>
          </a:p>
        </p:txBody>
      </p:sp>
      <p:sp>
        <p:nvSpPr>
          <p:cNvPr id="7" name="Tijdelijke aanduiding voor inhoud 2"/>
          <p:cNvSpPr>
            <a:spLocks noGrp="1"/>
          </p:cNvSpPr>
          <p:nvPr>
            <p:ph idx="1"/>
          </p:nvPr>
        </p:nvSpPr>
        <p:spPr>
          <a:xfrm>
            <a:off x="356940" y="1825625"/>
            <a:ext cx="11642974"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Stroomdiagram: Document 5"/>
          <p:cNvSpPr/>
          <p:nvPr/>
        </p:nvSpPr>
        <p:spPr>
          <a:xfrm rot="5340000" flipH="1" flipV="1">
            <a:off x="88951" y="-393528"/>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58812" y="886272"/>
            <a:ext cx="9763200" cy="804416"/>
          </a:xfrm>
        </p:spPr>
        <p:txBody>
          <a:bodyPr/>
          <a:lstStyle>
            <a:lvl1pPr>
              <a:defRPr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pic>
        <p:nvPicPr>
          <p:cNvPr id="9" name="Afbeelding 8"/>
          <p:cNvPicPr>
            <a:picLocks noChangeAspect="1"/>
          </p:cNvPicPr>
          <p:nvPr/>
        </p:nvPicPr>
        <p:blipFill rotWithShape="1">
          <a:blip r:embed="rId2">
            <a:lum bright="70000" contrast="-70000"/>
            <a:extLst>
              <a:ext uri="{BEBA8EAE-BF5A-486C-A8C5-ECC9F3942E4B}">
                <a14:imgProps xmlns:a14="http://schemas.microsoft.com/office/drawing/2010/main">
                  <a14:imgLayer r:embed="rId3">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234"/>
          <a:stretch/>
        </p:blipFill>
        <p:spPr>
          <a:xfrm>
            <a:off x="-68239" y="1690688"/>
            <a:ext cx="2395511" cy="5441948"/>
          </a:xfrm>
          <a:prstGeom prst="rect">
            <a:avLst/>
          </a:prstGeom>
        </p:spPr>
      </p:pic>
      <p:sp>
        <p:nvSpPr>
          <p:cNvPr id="10" name="Rechthoek 9"/>
          <p:cNvSpPr/>
          <p:nvPr/>
        </p:nvSpPr>
        <p:spPr>
          <a:xfrm>
            <a:off x="0" y="0"/>
            <a:ext cx="5904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inhoud 2"/>
          <p:cNvSpPr>
            <a:spLocks noGrp="1"/>
          </p:cNvSpPr>
          <p:nvPr>
            <p:ph sz="half" idx="13"/>
          </p:nvPr>
        </p:nvSpPr>
        <p:spPr>
          <a:xfrm>
            <a:off x="658812" y="1825625"/>
            <a:ext cx="4943896" cy="4351338"/>
          </a:xfrm>
        </p:spPr>
        <p:txBody>
          <a:bodyPr/>
          <a:lstStyle>
            <a:lvl1pPr>
              <a:defRPr>
                <a:solidFill>
                  <a:srgbClr val="A90D2F"/>
                </a:solidFill>
                <a:latin typeface="Source Sans Pro Light" panose="020B0403030403020204" pitchFamily="34" charset="0"/>
                <a:ea typeface="Source Sans Pro Light" panose="020B0403030403020204" pitchFamily="34" charset="0"/>
              </a:defRPr>
            </a:lvl1pPr>
            <a:lvl2pPr>
              <a:defRPr>
                <a:solidFill>
                  <a:srgbClr val="A90D2F"/>
                </a:solidFill>
                <a:latin typeface="Source Sans Pro Light" panose="020B0403030403020204" pitchFamily="34" charset="0"/>
                <a:ea typeface="Source Sans Pro Light" panose="020B0403030403020204" pitchFamily="34" charset="0"/>
              </a:defRPr>
            </a:lvl2pPr>
            <a:lvl3pPr>
              <a:defRPr>
                <a:solidFill>
                  <a:srgbClr val="A90D2F"/>
                </a:solidFill>
                <a:latin typeface="Source Sans Pro Light" panose="020B0403030403020204" pitchFamily="34" charset="0"/>
                <a:ea typeface="Source Sans Pro Light" panose="020B0403030403020204" pitchFamily="34" charset="0"/>
              </a:defRPr>
            </a:lvl3pPr>
            <a:lvl4pPr>
              <a:defRPr>
                <a:solidFill>
                  <a:srgbClr val="A90D2F"/>
                </a:solidFill>
                <a:latin typeface="Source Sans Pro Light" panose="020B0403030403020204" pitchFamily="34" charset="0"/>
                <a:ea typeface="Source Sans Pro Light" panose="020B0403030403020204" pitchFamily="34" charset="0"/>
              </a:defRPr>
            </a:lvl4pPr>
            <a:lvl5pPr>
              <a:defRPr>
                <a:solidFill>
                  <a:srgbClr val="A90D2F"/>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5" name="Tekstvak 14"/>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6" name="Tijdelijke aanduiding voor voettekst 4"/>
          <p:cNvSpPr txBox="1">
            <a:spLocks/>
          </p:cNvSpPr>
          <p:nvPr/>
        </p:nvSpPr>
        <p:spPr>
          <a:xfrm>
            <a:off x="4038600" y="6356350"/>
            <a:ext cx="3538085" cy="365125"/>
          </a:xfrm>
          <a:prstGeom prst="rect">
            <a:avLst/>
          </a:prstGeom>
        </p:spPr>
        <p:txBody>
          <a:bodyPr/>
          <a:lstStyle>
            <a:defPPr>
              <a:defRPr lang="nl-NL"/>
            </a:defPPr>
            <a:lvl1pPr marL="0" algn="l" defTabSz="914400" rtl="0" eaLnBrk="1" latinLnBrk="0" hangingPunct="1">
              <a:defRPr sz="11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solidFill>
                  <a:srgbClr val="A90D2F"/>
                </a:solidFill>
              </a:rPr>
              <a:t>titel presentatie</a:t>
            </a:r>
          </a:p>
        </p:txBody>
      </p:sp>
      <p:sp>
        <p:nvSpPr>
          <p:cNvPr id="17"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872907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Alleen titel">
    <p:spTree>
      <p:nvGrpSpPr>
        <p:cNvPr id="1" name=""/>
        <p:cNvGrpSpPr/>
        <p:nvPr/>
      </p:nvGrpSpPr>
      <p:grpSpPr>
        <a:xfrm>
          <a:off x="0" y="0"/>
          <a:ext cx="0" cy="0"/>
          <a:chOff x="0" y="0"/>
          <a:chExt cx="0" cy="0"/>
        </a:xfrm>
      </p:grpSpPr>
      <p:pic>
        <p:nvPicPr>
          <p:cNvPr id="16" name="Afbeelding 15"/>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1" r="15831" b="12956"/>
          <a:stretch/>
        </p:blipFill>
        <p:spPr>
          <a:xfrm>
            <a:off x="2684211" y="160421"/>
            <a:ext cx="9519788" cy="6563346"/>
          </a:xfrm>
          <a:prstGeom prst="rect">
            <a:avLst/>
          </a:prstGeom>
        </p:spPr>
      </p:pic>
      <p:sp>
        <p:nvSpPr>
          <p:cNvPr id="3" name="Tijdelijke aanduiding voor datum 2"/>
          <p:cNvSpPr>
            <a:spLocks noGrp="1"/>
          </p:cNvSpPr>
          <p:nvPr>
            <p:ph type="dt" sz="half" idx="10"/>
          </p:nvPr>
        </p:nvSpPr>
        <p:spPr>
          <a:xfrm>
            <a:off x="838200" y="6356350"/>
            <a:ext cx="2743200" cy="365125"/>
          </a:xfrm>
          <a:prstGeom prst="rect">
            <a:avLst/>
          </a:prstGeom>
        </p:spPr>
        <p:txBody>
          <a:bodyPr/>
          <a:lstStyle/>
          <a:p>
            <a:fld id="{9CE55336-F25F-46A2-A575-3AA3A5E8C118}" type="datetimeFigureOut">
              <a:rPr lang="nl-NL" smtClean="0"/>
              <a:t>1-7-2020</a:t>
            </a:fld>
            <a:endParaRPr lang="nl-NL"/>
          </a:p>
        </p:txBody>
      </p:sp>
      <p:sp>
        <p:nvSpPr>
          <p:cNvPr id="4" name="Tijdelijke aanduiding voor voettekst 3"/>
          <p:cNvSpPr>
            <a:spLocks noGrp="1"/>
          </p:cNvSpPr>
          <p:nvPr>
            <p:ph type="ftr" sz="quarter" idx="11"/>
          </p:nvPr>
        </p:nvSpPr>
        <p:spPr>
          <a:xfrm>
            <a:off x="4038600" y="6356350"/>
            <a:ext cx="4114800" cy="365125"/>
          </a:xfrm>
          <a:prstGeom prst="rect">
            <a:avLst/>
          </a:prstGeom>
        </p:spPr>
        <p:txBody>
          <a:bodyPr/>
          <a:lstStyle/>
          <a:p>
            <a:endParaRPr lang="nl-NL"/>
          </a:p>
        </p:txBody>
      </p:sp>
      <p:sp>
        <p:nvSpPr>
          <p:cNvPr id="5" name="Tijdelijke aanduiding voor dianummer 4"/>
          <p:cNvSpPr>
            <a:spLocks noGrp="1"/>
          </p:cNvSpPr>
          <p:nvPr>
            <p:ph type="sldNum" sz="quarter" idx="12"/>
          </p:nvPr>
        </p:nvSpPr>
        <p:spPr>
          <a:xfrm>
            <a:off x="8610600" y="6356350"/>
            <a:ext cx="2743200" cy="365125"/>
          </a:xfrm>
          <a:prstGeom prst="rect">
            <a:avLst/>
          </a:prstGeom>
        </p:spPr>
        <p:txBody>
          <a:bodyPr/>
          <a:lstStyle/>
          <a:p>
            <a:fld id="{7415952A-73BC-4244-85AB-F2933D97C53E}" type="slidenum">
              <a:rPr lang="nl-NL" smtClean="0"/>
              <a:t>‹nr.›</a:t>
            </a:fld>
            <a:endParaRPr lang="nl-NL"/>
          </a:p>
        </p:txBody>
      </p:sp>
      <p:sp>
        <p:nvSpPr>
          <p:cNvPr id="7" name="Tijdelijke aanduiding voor inhoud 2"/>
          <p:cNvSpPr>
            <a:spLocks noGrp="1"/>
          </p:cNvSpPr>
          <p:nvPr>
            <p:ph idx="1"/>
          </p:nvPr>
        </p:nvSpPr>
        <p:spPr>
          <a:xfrm>
            <a:off x="658812" y="1825625"/>
            <a:ext cx="11341101"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Stroomdiagram: Document 5"/>
          <p:cNvSpPr/>
          <p:nvPr/>
        </p:nvSpPr>
        <p:spPr>
          <a:xfrm rot="5340000" flipH="1" flipV="1">
            <a:off x="88951" y="-393528"/>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Afbeelding 8"/>
          <p:cNvPicPr>
            <a:picLocks noChangeAspect="1"/>
          </p:cNvPicPr>
          <p:nvPr/>
        </p:nvPicPr>
        <p:blipFill rotWithShape="1">
          <a:blip r:embed="rId3">
            <a:lum bright="70000" contrast="-70000"/>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9234"/>
          <a:stretch/>
        </p:blipFill>
        <p:spPr>
          <a:xfrm>
            <a:off x="-68239" y="1690688"/>
            <a:ext cx="2395511" cy="5441948"/>
          </a:xfrm>
          <a:prstGeom prst="rect">
            <a:avLst/>
          </a:prstGeom>
        </p:spPr>
      </p:pic>
      <p:sp>
        <p:nvSpPr>
          <p:cNvPr id="10" name="Rechthoek 9"/>
          <p:cNvSpPr/>
          <p:nvPr/>
        </p:nvSpPr>
        <p:spPr>
          <a:xfrm>
            <a:off x="0" y="0"/>
            <a:ext cx="5904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inhoud 2"/>
          <p:cNvSpPr>
            <a:spLocks noGrp="1"/>
          </p:cNvSpPr>
          <p:nvPr>
            <p:ph sz="half" idx="13"/>
          </p:nvPr>
        </p:nvSpPr>
        <p:spPr>
          <a:xfrm>
            <a:off x="658812" y="1825625"/>
            <a:ext cx="4943896" cy="4351338"/>
          </a:xfrm>
        </p:spPr>
        <p:txBody>
          <a:bodyPr/>
          <a:lstStyle>
            <a:lvl1pPr>
              <a:defRPr>
                <a:solidFill>
                  <a:srgbClr val="A90D2F"/>
                </a:solidFill>
                <a:latin typeface="Source Sans Pro Light" panose="020B0403030403020204" pitchFamily="34" charset="0"/>
                <a:ea typeface="Source Sans Pro Light" panose="020B0403030403020204" pitchFamily="34" charset="0"/>
              </a:defRPr>
            </a:lvl1pPr>
            <a:lvl2pPr>
              <a:defRPr>
                <a:solidFill>
                  <a:srgbClr val="A90D2F"/>
                </a:solidFill>
                <a:latin typeface="Source Sans Pro Light" panose="020B0403030403020204" pitchFamily="34" charset="0"/>
                <a:ea typeface="Source Sans Pro Light" panose="020B0403030403020204" pitchFamily="34" charset="0"/>
              </a:defRPr>
            </a:lvl2pPr>
            <a:lvl3pPr>
              <a:defRPr>
                <a:solidFill>
                  <a:srgbClr val="A90D2F"/>
                </a:solidFill>
                <a:latin typeface="Source Sans Pro Light" panose="020B0403030403020204" pitchFamily="34" charset="0"/>
                <a:ea typeface="Source Sans Pro Light" panose="020B0403030403020204" pitchFamily="34" charset="0"/>
              </a:defRPr>
            </a:lvl3pPr>
            <a:lvl4pPr>
              <a:defRPr>
                <a:solidFill>
                  <a:srgbClr val="A90D2F"/>
                </a:solidFill>
                <a:latin typeface="Source Sans Pro Light" panose="020B0403030403020204" pitchFamily="34" charset="0"/>
                <a:ea typeface="Source Sans Pro Light" panose="020B0403030403020204" pitchFamily="34" charset="0"/>
              </a:defRPr>
            </a:lvl4pPr>
            <a:lvl5pPr>
              <a:defRPr>
                <a:solidFill>
                  <a:srgbClr val="A90D2F"/>
                </a:solidFill>
                <a:latin typeface="Source Sans Pro Light" panose="020B0403030403020204" pitchFamily="34" charset="0"/>
                <a:ea typeface="Source Sans Pro Light" panose="020B0403030403020204" pitchFamily="34" charset="0"/>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5" name="Tekstvak 14"/>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rgbClr val="A90D2F"/>
                </a:solidFill>
                <a:latin typeface="Oranda BT" panose="020A0603030505030204" pitchFamily="18" charset="0"/>
              </a:rPr>
              <a:t>  Stadsbehee</a:t>
            </a:r>
            <a:r>
              <a:rPr lang="nl-NL" i="1" dirty="0">
                <a:solidFill>
                  <a:srgbClr val="A90D2F"/>
                </a:solidFill>
              </a:rPr>
              <a:t>r</a:t>
            </a:r>
          </a:p>
        </p:txBody>
      </p:sp>
      <p:sp>
        <p:nvSpPr>
          <p:cNvPr id="17" name="Tijdelijke aanduiding voor voettekst 4"/>
          <p:cNvSpPr txBox="1">
            <a:spLocks/>
          </p:cNvSpPr>
          <p:nvPr/>
        </p:nvSpPr>
        <p:spPr>
          <a:xfrm>
            <a:off x="4038600" y="6356350"/>
            <a:ext cx="3538085" cy="365125"/>
          </a:xfrm>
          <a:prstGeom prst="rect">
            <a:avLst/>
          </a:prstGeom>
        </p:spPr>
        <p:txBody>
          <a:bodyPr/>
          <a:lstStyle>
            <a:defPPr>
              <a:defRPr lang="nl-NL"/>
            </a:defPPr>
            <a:lvl1pPr marL="0" algn="l" defTabSz="914400" rtl="0" eaLnBrk="1" latinLnBrk="0" hangingPunct="1">
              <a:defRPr sz="11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solidFill>
                  <a:srgbClr val="A90D2F"/>
                </a:solidFill>
              </a:rPr>
              <a:t>titel presentatie</a:t>
            </a: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423573" y="166271"/>
            <a:ext cx="1753333" cy="720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itel 1"/>
          <p:cNvSpPr>
            <a:spLocks noGrp="1"/>
          </p:cNvSpPr>
          <p:nvPr>
            <p:ph type="title" hasCustomPrompt="1"/>
          </p:nvPr>
        </p:nvSpPr>
        <p:spPr>
          <a:xfrm>
            <a:off x="658812" y="886272"/>
            <a:ext cx="9763200" cy="804416"/>
          </a:xfrm>
        </p:spPr>
        <p:txBody>
          <a:bodyPr/>
          <a:lstStyle>
            <a:lvl1pPr>
              <a:defRPr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spTree>
    <p:extLst>
      <p:ext uri="{BB962C8B-B14F-4D97-AF65-F5344CB8AC3E}">
        <p14:creationId xmlns:p14="http://schemas.microsoft.com/office/powerpoint/2010/main" val="1096385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Leeg">
    <p:spTree>
      <p:nvGrpSpPr>
        <p:cNvPr id="1" name=""/>
        <p:cNvGrpSpPr/>
        <p:nvPr/>
      </p:nvGrpSpPr>
      <p:grpSpPr>
        <a:xfrm>
          <a:off x="0" y="0"/>
          <a:ext cx="0" cy="0"/>
          <a:chOff x="0" y="0"/>
          <a:chExt cx="0" cy="0"/>
        </a:xfrm>
      </p:grpSpPr>
      <p:sp>
        <p:nvSpPr>
          <p:cNvPr id="6" name="Stroomdiagram: Document 5"/>
          <p:cNvSpPr/>
          <p:nvPr/>
        </p:nvSpPr>
        <p:spPr>
          <a:xfrm rot="5460000" flipH="1" flipV="1">
            <a:off x="3633388" y="-357262"/>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Stroomdiagram: Document 4"/>
          <p:cNvSpPr/>
          <p:nvPr/>
        </p:nvSpPr>
        <p:spPr>
          <a:xfrm rot="5340000" flipH="1" flipV="1">
            <a:off x="3407878" y="-346474"/>
            <a:ext cx="7132858" cy="7550950"/>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p:cNvSpPr/>
          <p:nvPr/>
        </p:nvSpPr>
        <p:spPr>
          <a:xfrm>
            <a:off x="-48126" y="-160421"/>
            <a:ext cx="8658726" cy="72029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nl-NL"/>
          </a:p>
        </p:txBody>
      </p:sp>
      <p:pic>
        <p:nvPicPr>
          <p:cNvPr id="13" name="Afbeelding 12"/>
          <p:cNvPicPr>
            <a:picLocks noChangeAspect="1"/>
          </p:cNvPicPr>
          <p:nvPr/>
        </p:nvPicPr>
        <p:blipFill rotWithShape="1">
          <a:blip r:embed="rId2">
            <a:lum bright="70000" contrast="-70000"/>
            <a:extLst>
              <a:ext uri="{BEBA8EAE-BF5A-486C-A8C5-ECC9F3942E4B}">
                <a14:imgProps xmlns:a14="http://schemas.microsoft.com/office/drawing/2010/main">
                  <a14:imgLayer r:embed="rId3">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47788"/>
          <a:stretch/>
        </p:blipFill>
        <p:spPr>
          <a:xfrm>
            <a:off x="-136478" y="1690688"/>
            <a:ext cx="2463750" cy="5441948"/>
          </a:xfrm>
          <a:prstGeom prst="rect">
            <a:avLst/>
          </a:prstGeom>
        </p:spPr>
      </p:pic>
      <p:sp>
        <p:nvSpPr>
          <p:cNvPr id="14" name="Rechthoek 13"/>
          <p:cNvSpPr/>
          <p:nvPr/>
        </p:nvSpPr>
        <p:spPr>
          <a:xfrm>
            <a:off x="0" y="0"/>
            <a:ext cx="9216000" cy="160421"/>
          </a:xfrm>
          <a:prstGeom prst="rect">
            <a:avLst/>
          </a:prstGeom>
          <a:solidFill>
            <a:srgbClr val="A90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p:cNvSpPr/>
          <p:nvPr/>
        </p:nvSpPr>
        <p:spPr>
          <a:xfrm>
            <a:off x="9224208" y="0"/>
            <a:ext cx="2988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0" y="1690688"/>
            <a:ext cx="2327272" cy="535179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0" y="6728369"/>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ndertitel 2"/>
          <p:cNvSpPr>
            <a:spLocks noGrp="1"/>
          </p:cNvSpPr>
          <p:nvPr>
            <p:ph type="subTitle" idx="1"/>
          </p:nvPr>
        </p:nvSpPr>
        <p:spPr>
          <a:xfrm>
            <a:off x="658813" y="1840375"/>
            <a:ext cx="9253612" cy="4162143"/>
          </a:xfrm>
        </p:spPr>
        <p:txBody>
          <a:bodyPr/>
          <a:lstStyle>
            <a:lvl1pPr marL="0" indent="0" algn="l">
              <a:buNone/>
              <a:defRPr sz="2400">
                <a:solidFill>
                  <a:srgbClr val="A90D2F"/>
                </a:solidFill>
                <a:latin typeface="Source Sans Pro Light" panose="020B0403030403020204" pitchFamily="34" charset="0"/>
                <a:ea typeface="Source Sans Pro Light" panose="020B04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8" name="Titel 1"/>
          <p:cNvSpPr>
            <a:spLocks noGrp="1"/>
          </p:cNvSpPr>
          <p:nvPr>
            <p:ph type="title" hasCustomPrompt="1"/>
          </p:nvPr>
        </p:nvSpPr>
        <p:spPr>
          <a:xfrm>
            <a:off x="658812" y="886272"/>
            <a:ext cx="9763200" cy="804416"/>
          </a:xfrm>
        </p:spPr>
        <p:txBody>
          <a:bodyPr/>
          <a:lstStyle>
            <a:lvl1pPr>
              <a:defRPr b="1">
                <a:solidFill>
                  <a:srgbClr val="A90D2F"/>
                </a:solidFill>
                <a:latin typeface="Segoe UI" panose="020B0502040204020203" pitchFamily="34" charset="0"/>
                <a:cs typeface="Segoe UI" panose="020B0502040204020203" pitchFamily="34" charset="0"/>
              </a:defRPr>
            </a:lvl1pPr>
          </a:lstStyle>
          <a:p>
            <a:r>
              <a:rPr lang="nl-NL" dirty="0"/>
              <a:t>KLIK OM DE STIJL TE BEWERKEN</a:t>
            </a:r>
          </a:p>
        </p:txBody>
      </p:sp>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0" y="5968321"/>
            <a:ext cx="1753333"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844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Leeg">
    <p:spTree>
      <p:nvGrpSpPr>
        <p:cNvPr id="1" name=""/>
        <p:cNvGrpSpPr/>
        <p:nvPr/>
      </p:nvGrpSpPr>
      <p:grpSpPr>
        <a:xfrm>
          <a:off x="0" y="0"/>
          <a:ext cx="0" cy="0"/>
          <a:chOff x="0" y="0"/>
          <a:chExt cx="0" cy="0"/>
        </a:xfrm>
      </p:grpSpPr>
      <p:sp>
        <p:nvSpPr>
          <p:cNvPr id="3" name="Tijdelijke aanduiding voor voettekst 2"/>
          <p:cNvSpPr>
            <a:spLocks noGrp="1"/>
          </p:cNvSpPr>
          <p:nvPr>
            <p:ph type="ftr" sz="quarter" idx="11"/>
          </p:nvPr>
        </p:nvSpPr>
        <p:spPr>
          <a:xfrm>
            <a:off x="4038600" y="6356350"/>
            <a:ext cx="4114800" cy="365125"/>
          </a:xfrm>
          <a:prstGeom prst="rect">
            <a:avLst/>
          </a:prstGeom>
        </p:spPr>
        <p:txBody>
          <a:bodyPr/>
          <a:lstStyle/>
          <a:p>
            <a:endParaRPr lang="nl-NL"/>
          </a:p>
        </p:txBody>
      </p:sp>
      <p:sp>
        <p:nvSpPr>
          <p:cNvPr id="4" name="Rechthoek 4"/>
          <p:cNvSpPr/>
          <p:nvPr/>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1"/>
          <p:cNvSpPr>
            <a:spLocks noGrp="1"/>
          </p:cNvSpPr>
          <p:nvPr>
            <p:ph type="title" hasCustomPrompt="1"/>
          </p:nvPr>
        </p:nvSpPr>
        <p:spPr>
          <a:xfrm>
            <a:off x="662364" y="886272"/>
            <a:ext cx="9763200" cy="804416"/>
          </a:xfrm>
        </p:spPr>
        <p:txBody>
          <a:bodyPr/>
          <a:lstStyle/>
          <a:p>
            <a:r>
              <a:rPr lang="nl-NL" dirty="0"/>
              <a:t>KLIK OM DE STIJL TE BEWERKEN</a:t>
            </a:r>
          </a:p>
        </p:txBody>
      </p:sp>
    </p:spTree>
    <p:extLst>
      <p:ext uri="{BB962C8B-B14F-4D97-AF65-F5344CB8AC3E}">
        <p14:creationId xmlns:p14="http://schemas.microsoft.com/office/powerpoint/2010/main" val="2061250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 Type="http://schemas.openxmlformats.org/officeDocument/2006/relationships/slideLayout" Target="../slideLayouts/slideLayout18.xml"/><Relationship Id="rId21" Type="http://schemas.openxmlformats.org/officeDocument/2006/relationships/slideLayout" Target="../slideLayouts/slideLayout36.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microsoft.com/office/2007/relationships/hdphoto" Target="../media/hdphoto1.wdp"/><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29" Type="http://schemas.openxmlformats.org/officeDocument/2006/relationships/image" Target="../media/image3.jpe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image" Target="../media/image2.png"/><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theme" Target="../theme/theme2.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microsoft.com/office/2007/relationships/hdphoto" Target="../media/hdphoto2.wdp"/><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microsoft.com/office/2007/relationships/hdphoto" Target="../media/hdphoto1.wdp"/><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image" Target="../media/image2.png"/><Relationship Id="rId2" Type="http://schemas.openxmlformats.org/officeDocument/2006/relationships/slideLayout" Target="../slideLayouts/slideLayout44.xml"/><Relationship Id="rId16" Type="http://schemas.openxmlformats.org/officeDocument/2006/relationships/image" Target="../media/image4.pn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image" Target="../media/image3.jpeg"/><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4" name="Picture 2" descr="Drukte op zaterdagmiddag in centrum Nijmegen, alsof er geen corona ..."/>
          <p:cNvPicPr>
            <a:picLocks noChangeAspect="1" noChangeArrowheads="1"/>
          </p:cNvPicPr>
          <p:nvPr userDrawn="1"/>
        </p:nvPicPr>
        <p:blipFill rotWithShape="1">
          <a:blip r:embed="rId17">
            <a:extLst>
              <a:ext uri="{28A0092B-C50C-407E-A947-70E740481C1C}">
                <a14:useLocalDpi xmlns:a14="http://schemas.microsoft.com/office/drawing/2010/main" val="0"/>
              </a:ext>
            </a:extLst>
          </a:blip>
          <a:srcRect r="50556"/>
          <a:stretch/>
        </p:blipFill>
        <p:spPr bwMode="auto">
          <a:xfrm>
            <a:off x="6134935" y="-13076"/>
            <a:ext cx="6057065" cy="6884152"/>
          </a:xfrm>
          <a:prstGeom prst="rect">
            <a:avLst/>
          </a:prstGeom>
          <a:noFill/>
          <a:extLst>
            <a:ext uri="{909E8E84-426E-40DD-AFC4-6F175D3DCCD1}">
              <a14:hiddenFill xmlns:a14="http://schemas.microsoft.com/office/drawing/2010/main">
                <a:solidFill>
                  <a:srgbClr val="FFFFFF"/>
                </a:solidFill>
              </a14:hiddenFill>
            </a:ext>
          </a:extLst>
        </p:spPr>
      </p:pic>
      <p:sp>
        <p:nvSpPr>
          <p:cNvPr id="7" name="Stroomdiagram: Document 6"/>
          <p:cNvSpPr/>
          <p:nvPr/>
        </p:nvSpPr>
        <p:spPr>
          <a:xfrm rot="5340000" flipH="1" flipV="1">
            <a:off x="80929" y="-385508"/>
            <a:ext cx="7132858" cy="7550950"/>
          </a:xfrm>
          <a:prstGeom prst="flowChartDocument">
            <a:avLst/>
          </a:prstGeom>
          <a:gradFill flip="none" rotWithShape="1">
            <a:gsLst>
              <a:gs pos="0">
                <a:srgbClr val="48000E"/>
              </a:gs>
              <a:gs pos="50000">
                <a:srgbClr val="A90D2F">
                  <a:shade val="67500"/>
                  <a:satMod val="115000"/>
                </a:srgbClr>
              </a:gs>
              <a:gs pos="100000">
                <a:srgbClr val="A90D2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Stroomdiagram: Document 7"/>
          <p:cNvSpPr/>
          <p:nvPr/>
        </p:nvSpPr>
        <p:spPr>
          <a:xfrm rot="5460000" flipH="1" flipV="1">
            <a:off x="230888" y="-314544"/>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0" y="0"/>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1" name="Afbeelding 10"/>
          <p:cNvPicPr>
            <a:picLocks noChangeAspect="1"/>
          </p:cNvPicPr>
          <p:nvPr/>
        </p:nvPicPr>
        <p:blipFill rotWithShape="1">
          <a:blip r:embed="rId18">
            <a:extLst>
              <a:ext uri="{BEBA8EAE-BF5A-486C-A8C5-ECC9F3942E4B}">
                <a14:imgProps xmlns:a14="http://schemas.microsoft.com/office/drawing/2010/main">
                  <a14:imgLayer r:embed="rId19">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50340"/>
          <a:stretch/>
        </p:blipFill>
        <p:spPr>
          <a:xfrm>
            <a:off x="-16042" y="1690688"/>
            <a:ext cx="2343314" cy="5441948"/>
          </a:xfrm>
          <a:prstGeom prst="rect">
            <a:avLst/>
          </a:prstGeom>
        </p:spPr>
      </p:pic>
      <p:sp>
        <p:nvSpPr>
          <p:cNvPr id="16" name="Rechthoek 15"/>
          <p:cNvSpPr/>
          <p:nvPr/>
        </p:nvSpPr>
        <p:spPr>
          <a:xfrm>
            <a:off x="-13432" y="6744560"/>
            <a:ext cx="12204000" cy="160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jdelijke aanduiding voor titel 1"/>
          <p:cNvSpPr>
            <a:spLocks noGrp="1"/>
          </p:cNvSpPr>
          <p:nvPr>
            <p:ph type="title"/>
          </p:nvPr>
        </p:nvSpPr>
        <p:spPr>
          <a:xfrm>
            <a:off x="658813" y="2103437"/>
            <a:ext cx="5437187" cy="1325563"/>
          </a:xfrm>
          <a:prstGeom prst="rect">
            <a:avLst/>
          </a:prstGeom>
        </p:spPr>
        <p:txBody>
          <a:bodyPr vert="horz" lIns="91440" tIns="45720" rIns="91440" bIns="45720" rtlCol="0" anchor="ctr">
            <a:normAutofit/>
          </a:bodyPr>
          <a:lstStyle/>
          <a:p>
            <a:r>
              <a:rPr lang="nl-NL" dirty="0"/>
              <a:t>KLIK OM DE STIJL TE BEWERKEN</a:t>
            </a:r>
          </a:p>
        </p:txBody>
      </p:sp>
    </p:spTree>
    <p:extLst>
      <p:ext uri="{BB962C8B-B14F-4D97-AF65-F5344CB8AC3E}">
        <p14:creationId xmlns:p14="http://schemas.microsoft.com/office/powerpoint/2010/main" val="28481036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5" r:id="rId14"/>
    <p:sldLayoutId id="2147483676" r:id="rId15"/>
  </p:sldLayoutIdLst>
  <p:txStyles>
    <p:titleStyle>
      <a:lvl1pPr algn="l" defTabSz="914400" rtl="0" eaLnBrk="1" latinLnBrk="0" hangingPunct="1">
        <a:lnSpc>
          <a:spcPct val="90000"/>
        </a:lnSpc>
        <a:spcBef>
          <a:spcPct val="0"/>
        </a:spcBef>
        <a:buNone/>
        <a:defRPr sz="4400" b="1" kern="1200">
          <a:solidFill>
            <a:schemeClr val="bg1"/>
          </a:solidFill>
          <a:latin typeface="Segoe UI" panose="020B0502040204020203" pitchFamily="34" charset="0"/>
          <a:ea typeface="+mj-ea"/>
          <a:cs typeface="Segoe UI" panose="020B05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15:clr>
            <a:srgbClr val="F26B43"/>
          </p15:clr>
        </p15:guide>
        <p15:guide id="4" pos="7680">
          <p15:clr>
            <a:srgbClr val="F26B43"/>
          </p15:clr>
        </p15:guide>
        <p15:guide id="5" pos="7559">
          <p15:clr>
            <a:srgbClr val="F26B43"/>
          </p15:clr>
        </p15:guide>
        <p15:guide id="6" pos="41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 name="Afbeelding 12"/>
          <p:cNvPicPr>
            <a:picLocks noChangeAspect="1"/>
          </p:cNvPicPr>
          <p:nvPr/>
        </p:nvPicPr>
        <p:blipFill rotWithShape="1">
          <a:blip r:embed="rId29" cstate="print">
            <a:extLst>
              <a:ext uri="{28A0092B-C50C-407E-A947-70E740481C1C}">
                <a14:useLocalDpi xmlns:a14="http://schemas.microsoft.com/office/drawing/2010/main" val="0"/>
              </a:ext>
            </a:extLst>
          </a:blip>
          <a:srcRect l="1" r="15831" b="12956"/>
          <a:stretch/>
        </p:blipFill>
        <p:spPr>
          <a:xfrm>
            <a:off x="2070464" y="1"/>
            <a:ext cx="10140586" cy="6991350"/>
          </a:xfrm>
          <a:prstGeom prst="rect">
            <a:avLst/>
          </a:prstGeom>
        </p:spPr>
      </p:pic>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7" name="Stroomdiagram: Document 6"/>
          <p:cNvSpPr/>
          <p:nvPr/>
        </p:nvSpPr>
        <p:spPr>
          <a:xfrm rot="5340000" flipH="1" flipV="1">
            <a:off x="80929" y="-385508"/>
            <a:ext cx="7132858" cy="7550950"/>
          </a:xfrm>
          <a:prstGeom prst="flowChartDocument">
            <a:avLst/>
          </a:prstGeom>
          <a:gradFill flip="none" rotWithShape="1">
            <a:gsLst>
              <a:gs pos="0">
                <a:srgbClr val="48000E"/>
              </a:gs>
              <a:gs pos="50000">
                <a:srgbClr val="A90D2F">
                  <a:shade val="67500"/>
                  <a:satMod val="115000"/>
                </a:srgbClr>
              </a:gs>
              <a:gs pos="100000">
                <a:srgbClr val="A90D2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Stroomdiagram: Document 7"/>
          <p:cNvSpPr/>
          <p:nvPr/>
        </p:nvSpPr>
        <p:spPr>
          <a:xfrm rot="5460000" flipH="1" flipV="1">
            <a:off x="230888" y="-314544"/>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026" name="Picture 2" descr="https://henkbaron.nl/wp-content/uploads/2017/11/gemeentelogo-Nijmegen-300x123.png"/>
          <p:cNvPicPr>
            <a:picLocks noChangeAspect="1" noChangeArrowheads="1"/>
          </p:cNvPicPr>
          <p:nvPr/>
        </p:nvPicPr>
        <p:blipFill>
          <a:blip r:embed="rId30">
            <a:duotone>
              <a:schemeClr val="bg2">
                <a:shade val="45000"/>
                <a:satMod val="135000"/>
              </a:schemeClr>
              <a:prstClr val="white"/>
            </a:duotone>
            <a:extLst>
              <a:ext uri="{BEBA8EAE-BF5A-486C-A8C5-ECC9F3942E4B}">
                <a14:imgProps xmlns:a14="http://schemas.microsoft.com/office/drawing/2010/main">
                  <a14:imgLayer r:embed="rId31">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hthoek 11"/>
          <p:cNvSpPr/>
          <p:nvPr/>
        </p:nvSpPr>
        <p:spPr>
          <a:xfrm>
            <a:off x="0" y="0"/>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1" name="Afbeelding 10"/>
          <p:cNvPicPr>
            <a:picLocks noChangeAspect="1"/>
          </p:cNvPicPr>
          <p:nvPr/>
        </p:nvPicPr>
        <p:blipFill rotWithShape="1">
          <a:blip r:embed="rId32">
            <a:extLst>
              <a:ext uri="{BEBA8EAE-BF5A-486C-A8C5-ECC9F3942E4B}">
                <a14:imgProps xmlns:a14="http://schemas.microsoft.com/office/drawing/2010/main">
                  <a14:imgLayer r:embed="rId33">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50340"/>
          <a:stretch/>
        </p:blipFill>
        <p:spPr>
          <a:xfrm>
            <a:off x="-16042" y="1690688"/>
            <a:ext cx="2343314" cy="5441948"/>
          </a:xfrm>
          <a:prstGeom prst="rect">
            <a:avLst/>
          </a:prstGeom>
        </p:spPr>
      </p:pic>
      <p:sp>
        <p:nvSpPr>
          <p:cNvPr id="16" name="Rechthoek 15"/>
          <p:cNvSpPr/>
          <p:nvPr/>
        </p:nvSpPr>
        <p:spPr>
          <a:xfrm>
            <a:off x="-13432" y="6744560"/>
            <a:ext cx="12204000" cy="160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ekstvak 13"/>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chemeClr val="bg1"/>
                </a:solidFill>
                <a:latin typeface="Oranda BT" panose="020A0603030505030204" pitchFamily="18" charset="0"/>
              </a:rPr>
              <a:t>  Stadsbehee</a:t>
            </a:r>
            <a:r>
              <a:rPr lang="nl-NL" i="1" dirty="0">
                <a:solidFill>
                  <a:schemeClr val="bg1"/>
                </a:solidFill>
              </a:rPr>
              <a:t>r</a:t>
            </a:r>
          </a:p>
        </p:txBody>
      </p:sp>
      <p:sp>
        <p:nvSpPr>
          <p:cNvPr id="15" name="Titel 1"/>
          <p:cNvSpPr txBox="1">
            <a:spLocks/>
          </p:cNvSpPr>
          <p:nvPr/>
        </p:nvSpPr>
        <p:spPr>
          <a:xfrm>
            <a:off x="677836" y="1122361"/>
            <a:ext cx="5418164" cy="1934737"/>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bg1"/>
                </a:solidFill>
                <a:latin typeface="Oranda BT" panose="020A0603030505030204" pitchFamily="18" charset="0"/>
                <a:ea typeface="+mj-ea"/>
                <a:cs typeface="+mj-cs"/>
              </a:defRPr>
            </a:lvl1pPr>
          </a:lstStyle>
          <a:p>
            <a:r>
              <a:rPr lang="nl-NL" b="1" dirty="0">
                <a:latin typeface="Segoe UI" panose="020B0502040204020203" pitchFamily="34" charset="0"/>
                <a:cs typeface="Segoe UI" panose="020B0502040204020203" pitchFamily="34" charset="0"/>
              </a:rPr>
              <a:t>KLIK OM DE STIJL TE BEWERKEN</a:t>
            </a:r>
          </a:p>
        </p:txBody>
      </p:sp>
      <p:sp>
        <p:nvSpPr>
          <p:cNvPr id="17" name="Ondertitel 2"/>
          <p:cNvSpPr txBox="1">
            <a:spLocks/>
          </p:cNvSpPr>
          <p:nvPr/>
        </p:nvSpPr>
        <p:spPr>
          <a:xfrm>
            <a:off x="677833" y="3057099"/>
            <a:ext cx="5418164" cy="306589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Source Sans Pro Light" panose="020B0403030403020204" pitchFamily="34" charset="0"/>
                <a:ea typeface="Source Sans Pro Light" panose="020B0403030403020204" pitchFamily="34" charset="0"/>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dirty="0"/>
              <a:t>Klik om de ondertitelstijl van het model te bewerken</a:t>
            </a:r>
          </a:p>
        </p:txBody>
      </p:sp>
      <p:pic>
        <p:nvPicPr>
          <p:cNvPr id="18" name="Afbeelding 17"/>
          <p:cNvPicPr>
            <a:picLocks noChangeAspect="1"/>
          </p:cNvPicPr>
          <p:nvPr/>
        </p:nvPicPr>
        <p:blipFill rotWithShape="1">
          <a:blip r:embed="rId29" cstate="print">
            <a:extLst>
              <a:ext uri="{28A0092B-C50C-407E-A947-70E740481C1C}">
                <a14:useLocalDpi xmlns:a14="http://schemas.microsoft.com/office/drawing/2010/main" val="0"/>
              </a:ext>
            </a:extLst>
          </a:blip>
          <a:srcRect l="1" r="15831" b="12956"/>
          <a:stretch/>
        </p:blipFill>
        <p:spPr>
          <a:xfrm>
            <a:off x="2070464" y="1"/>
            <a:ext cx="10140586" cy="6991350"/>
          </a:xfrm>
          <a:prstGeom prst="rect">
            <a:avLst/>
          </a:prstGeom>
        </p:spPr>
      </p:pic>
      <p:sp>
        <p:nvSpPr>
          <p:cNvPr id="19" name="Stroomdiagram: Document 18"/>
          <p:cNvSpPr/>
          <p:nvPr/>
        </p:nvSpPr>
        <p:spPr>
          <a:xfrm rot="5340000" flipH="1" flipV="1">
            <a:off x="80929" y="-385508"/>
            <a:ext cx="7132858" cy="7550950"/>
          </a:xfrm>
          <a:prstGeom prst="flowChartDocument">
            <a:avLst/>
          </a:prstGeom>
          <a:gradFill flip="none" rotWithShape="1">
            <a:gsLst>
              <a:gs pos="0">
                <a:srgbClr val="48000E"/>
              </a:gs>
              <a:gs pos="50000">
                <a:srgbClr val="A90D2F">
                  <a:shade val="67500"/>
                  <a:satMod val="115000"/>
                </a:srgbClr>
              </a:gs>
              <a:gs pos="100000">
                <a:srgbClr val="A90D2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Stroomdiagram: Document 19"/>
          <p:cNvSpPr/>
          <p:nvPr/>
        </p:nvSpPr>
        <p:spPr>
          <a:xfrm rot="5460000" flipH="1" flipV="1">
            <a:off x="230888" y="-314544"/>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1" name="Picture 2" descr="https://henkbaron.nl/wp-content/uploads/2017/11/gemeentelogo-Nijmegen-300x123.png"/>
          <p:cNvPicPr>
            <a:picLocks noChangeAspect="1" noChangeArrowheads="1"/>
          </p:cNvPicPr>
          <p:nvPr/>
        </p:nvPicPr>
        <p:blipFill>
          <a:blip r:embed="rId30">
            <a:duotone>
              <a:schemeClr val="bg2">
                <a:shade val="45000"/>
                <a:satMod val="135000"/>
              </a:schemeClr>
              <a:prstClr val="white"/>
            </a:duotone>
            <a:extLst>
              <a:ext uri="{BEBA8EAE-BF5A-486C-A8C5-ECC9F3942E4B}">
                <a14:imgProps xmlns:a14="http://schemas.microsoft.com/office/drawing/2010/main">
                  <a14:imgLayer r:embed="rId31">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22191" y="166271"/>
            <a:ext cx="1756097" cy="720000"/>
          </a:xfrm>
          <a:prstGeom prst="rect">
            <a:avLst/>
          </a:prstGeom>
          <a:noFill/>
          <a:extLst>
            <a:ext uri="{909E8E84-426E-40DD-AFC4-6F175D3DCCD1}">
              <a14:hiddenFill xmlns:a14="http://schemas.microsoft.com/office/drawing/2010/main">
                <a:solidFill>
                  <a:srgbClr val="FFFFFF"/>
                </a:solidFill>
              </a14:hiddenFill>
            </a:ext>
          </a:extLst>
        </p:spPr>
      </p:pic>
      <p:sp>
        <p:nvSpPr>
          <p:cNvPr id="22" name="Rechthoek 21"/>
          <p:cNvSpPr/>
          <p:nvPr/>
        </p:nvSpPr>
        <p:spPr>
          <a:xfrm>
            <a:off x="0" y="0"/>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3" name="Afbeelding 22"/>
          <p:cNvPicPr>
            <a:picLocks noChangeAspect="1"/>
          </p:cNvPicPr>
          <p:nvPr/>
        </p:nvPicPr>
        <p:blipFill rotWithShape="1">
          <a:blip r:embed="rId32">
            <a:extLst>
              <a:ext uri="{BEBA8EAE-BF5A-486C-A8C5-ECC9F3942E4B}">
                <a14:imgProps xmlns:a14="http://schemas.microsoft.com/office/drawing/2010/main">
                  <a14:imgLayer r:embed="rId33">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50340"/>
          <a:stretch/>
        </p:blipFill>
        <p:spPr>
          <a:xfrm>
            <a:off x="-16042" y="1690688"/>
            <a:ext cx="2343314" cy="5441948"/>
          </a:xfrm>
          <a:prstGeom prst="rect">
            <a:avLst/>
          </a:prstGeom>
        </p:spPr>
      </p:pic>
      <p:sp>
        <p:nvSpPr>
          <p:cNvPr id="24" name="Rechthoek 23"/>
          <p:cNvSpPr/>
          <p:nvPr/>
        </p:nvSpPr>
        <p:spPr>
          <a:xfrm>
            <a:off x="-13432" y="6744560"/>
            <a:ext cx="12204000" cy="160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Tekstvak 24"/>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chemeClr val="bg1"/>
                </a:solidFill>
                <a:latin typeface="Oranda BT" panose="020A0603030505030204" pitchFamily="18" charset="0"/>
              </a:rPr>
              <a:t>  Stadsbehee</a:t>
            </a:r>
            <a:r>
              <a:rPr lang="nl-NL" i="1" dirty="0">
                <a:solidFill>
                  <a:schemeClr val="bg1"/>
                </a:solidFill>
              </a:rPr>
              <a:t>r</a:t>
            </a:r>
          </a:p>
        </p:txBody>
      </p:sp>
      <p:sp>
        <p:nvSpPr>
          <p:cNvPr id="26" name="Titel 1"/>
          <p:cNvSpPr txBox="1">
            <a:spLocks/>
          </p:cNvSpPr>
          <p:nvPr/>
        </p:nvSpPr>
        <p:spPr>
          <a:xfrm>
            <a:off x="677836" y="1122361"/>
            <a:ext cx="5418164" cy="1934737"/>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bg1"/>
                </a:solidFill>
                <a:latin typeface="Oranda BT" panose="020A0603030505030204" pitchFamily="18" charset="0"/>
                <a:ea typeface="+mj-ea"/>
                <a:cs typeface="+mj-cs"/>
              </a:defRPr>
            </a:lvl1pPr>
          </a:lstStyle>
          <a:p>
            <a:r>
              <a:rPr lang="nl-NL" b="1" dirty="0">
                <a:latin typeface="Segoe UI" panose="020B0502040204020203" pitchFamily="34" charset="0"/>
                <a:cs typeface="Segoe UI" panose="020B0502040204020203" pitchFamily="34" charset="0"/>
              </a:rPr>
              <a:t>KLIK OM DE STIJL TE BEWERKEN</a:t>
            </a:r>
          </a:p>
        </p:txBody>
      </p:sp>
      <p:sp>
        <p:nvSpPr>
          <p:cNvPr id="27" name="Ondertitel 2"/>
          <p:cNvSpPr txBox="1">
            <a:spLocks/>
          </p:cNvSpPr>
          <p:nvPr/>
        </p:nvSpPr>
        <p:spPr>
          <a:xfrm>
            <a:off x="677833" y="3057099"/>
            <a:ext cx="5418164" cy="306589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Source Sans Pro Light" panose="020B0403030403020204" pitchFamily="34" charset="0"/>
                <a:ea typeface="Source Sans Pro Light" panose="020B0403030403020204" pitchFamily="34" charset="0"/>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dirty="0"/>
              <a:t>Klik om de ondertitelstijl van het model te bewerken</a:t>
            </a:r>
          </a:p>
        </p:txBody>
      </p:sp>
    </p:spTree>
    <p:extLst>
      <p:ext uri="{BB962C8B-B14F-4D97-AF65-F5344CB8AC3E}">
        <p14:creationId xmlns:p14="http://schemas.microsoft.com/office/powerpoint/2010/main" val="222342232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 id="2147483696" r:id="rId19"/>
    <p:sldLayoutId id="2147483697" r:id="rId20"/>
    <p:sldLayoutId id="2147483698" r:id="rId21"/>
    <p:sldLayoutId id="2147483699" r:id="rId22"/>
    <p:sldLayoutId id="2147483700" r:id="rId23"/>
    <p:sldLayoutId id="2147483701" r:id="rId24"/>
    <p:sldLayoutId id="2147483702" r:id="rId25"/>
    <p:sldLayoutId id="2147483703" r:id="rId26"/>
    <p:sldLayoutId id="2147483704" r:id="rId27"/>
  </p:sldLayoutIdLst>
  <p:hf sldNum="0" hdr="0" dt="0"/>
  <p:txStyles>
    <p:titleStyle>
      <a:lvl1pPr algn="l" defTabSz="914400" rtl="0" eaLnBrk="1" latinLnBrk="0" hangingPunct="1">
        <a:lnSpc>
          <a:spcPct val="90000"/>
        </a:lnSpc>
        <a:spcBef>
          <a:spcPct val="0"/>
        </a:spcBef>
        <a:buNone/>
        <a:defRPr sz="4400" kern="1200">
          <a:solidFill>
            <a:schemeClr val="bg1"/>
          </a:solidFill>
          <a:latin typeface="Oranda BT" panose="020A06030305050302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orient="horz" pos="2160">
          <p15:clr>
            <a:srgbClr val="F26B43"/>
          </p15:clr>
        </p15:guide>
        <p15:guide id="8" pos="3840">
          <p15:clr>
            <a:srgbClr val="F26B43"/>
          </p15:clr>
        </p15:guide>
        <p15:guide id="9">
          <p15:clr>
            <a:srgbClr val="F26B43"/>
          </p15:clr>
        </p15:guide>
        <p15:guide id="10" pos="7680">
          <p15:clr>
            <a:srgbClr val="F26B43"/>
          </p15:clr>
        </p15:guide>
        <p15:guide id="11" pos="7559">
          <p15:clr>
            <a:srgbClr val="F26B43"/>
          </p15:clr>
        </p15:guide>
        <p15:guide id="12" pos="41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 name="Afbeelding 12"/>
          <p:cNvPicPr>
            <a:picLocks noChangeAspect="1"/>
          </p:cNvPicPr>
          <p:nvPr/>
        </p:nvPicPr>
        <p:blipFill rotWithShape="1">
          <a:blip r:embed="rId15" cstate="print">
            <a:extLst>
              <a:ext uri="{28A0092B-C50C-407E-A947-70E740481C1C}">
                <a14:useLocalDpi xmlns:a14="http://schemas.microsoft.com/office/drawing/2010/main" val="0"/>
              </a:ext>
            </a:extLst>
          </a:blip>
          <a:srcRect l="1" r="15831" b="12956"/>
          <a:stretch/>
        </p:blipFill>
        <p:spPr>
          <a:xfrm>
            <a:off x="2070464" y="1"/>
            <a:ext cx="10140586" cy="6991350"/>
          </a:xfrm>
          <a:prstGeom prst="rect">
            <a:avLst/>
          </a:prstGeom>
        </p:spPr>
      </p:pic>
      <p:pic>
        <p:nvPicPr>
          <p:cNvPr id="15" name="Afbeelding 14"/>
          <p:cNvPicPr>
            <a:picLocks noChangeAspect="1"/>
          </p:cNvPicPr>
          <p:nvPr/>
        </p:nvPicPr>
        <p:blipFill rotWithShape="1">
          <a:blip r:embed="rId15" cstate="print">
            <a:duotone>
              <a:schemeClr val="bg2">
                <a:shade val="45000"/>
                <a:satMod val="135000"/>
              </a:schemeClr>
              <a:prstClr val="white"/>
            </a:duotone>
            <a:extLst>
              <a:ext uri="{28A0092B-C50C-407E-A947-70E740481C1C}">
                <a14:useLocalDpi xmlns:a14="http://schemas.microsoft.com/office/drawing/2010/main" val="0"/>
              </a:ext>
            </a:extLst>
          </a:blip>
          <a:srcRect l="1" r="15831" b="12956"/>
          <a:stretch/>
        </p:blipFill>
        <p:spPr>
          <a:xfrm>
            <a:off x="2684211" y="160421"/>
            <a:ext cx="9519788" cy="6563346"/>
          </a:xfrm>
          <a:prstGeom prst="rect">
            <a:avLst/>
          </a:prstGeom>
        </p:spPr>
      </p:pic>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7" name="Stroomdiagram: Document 6"/>
          <p:cNvSpPr/>
          <p:nvPr/>
        </p:nvSpPr>
        <p:spPr>
          <a:xfrm rot="5340000" flipH="1" flipV="1">
            <a:off x="80929" y="-385508"/>
            <a:ext cx="7132858" cy="7550950"/>
          </a:xfrm>
          <a:prstGeom prst="flowChartDocument">
            <a:avLst/>
          </a:prstGeom>
          <a:gradFill flip="none" rotWithShape="1">
            <a:gsLst>
              <a:gs pos="0">
                <a:srgbClr val="48000E"/>
              </a:gs>
              <a:gs pos="50000">
                <a:srgbClr val="A90D2F">
                  <a:shade val="67500"/>
                  <a:satMod val="115000"/>
                </a:srgbClr>
              </a:gs>
              <a:gs pos="100000">
                <a:srgbClr val="A90D2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Stroomdiagram: Document 7"/>
          <p:cNvSpPr/>
          <p:nvPr/>
        </p:nvSpPr>
        <p:spPr>
          <a:xfrm rot="5460000" flipH="1" flipV="1">
            <a:off x="230888" y="-314544"/>
            <a:ext cx="7131022" cy="7550950"/>
          </a:xfrm>
          <a:prstGeom prst="flowChartDocument">
            <a:avLst/>
          </a:prstGeom>
          <a:solidFill>
            <a:srgbClr val="B9424B">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026" name="Picture 2"/>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10423573" y="166271"/>
            <a:ext cx="1753333" cy="720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hthoek 11"/>
          <p:cNvSpPr/>
          <p:nvPr/>
        </p:nvSpPr>
        <p:spPr>
          <a:xfrm>
            <a:off x="0" y="0"/>
            <a:ext cx="12204000" cy="160421"/>
          </a:xfrm>
          <a:prstGeom prst="rect">
            <a:avLst/>
          </a:prstGeom>
          <a:solidFill>
            <a:srgbClr val="77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1" name="Afbeelding 10"/>
          <p:cNvPicPr>
            <a:picLocks noChangeAspect="1"/>
          </p:cNvPicPr>
          <p:nvPr/>
        </p:nvPicPr>
        <p:blipFill rotWithShape="1">
          <a:blip r:embed="rId17">
            <a:extLst>
              <a:ext uri="{BEBA8EAE-BF5A-486C-A8C5-ECC9F3942E4B}">
                <a14:imgProps xmlns:a14="http://schemas.microsoft.com/office/drawing/2010/main">
                  <a14:imgLayer r:embed="rId18">
                    <a14:imgEffect>
                      <a14:colorTemperature colorTemp="5300"/>
                    </a14:imgEffect>
                    <a14:imgEffect>
                      <a14:brightnessContrast bright="-20000" contrast="40000"/>
                    </a14:imgEffect>
                  </a14:imgLayer>
                </a14:imgProps>
              </a:ext>
              <a:ext uri="{28A0092B-C50C-407E-A947-70E740481C1C}">
                <a14:useLocalDpi xmlns:a14="http://schemas.microsoft.com/office/drawing/2010/main" val="0"/>
              </a:ext>
            </a:extLst>
          </a:blip>
          <a:srcRect l="50340"/>
          <a:stretch/>
        </p:blipFill>
        <p:spPr>
          <a:xfrm>
            <a:off x="-16042" y="1690688"/>
            <a:ext cx="2343314" cy="5441948"/>
          </a:xfrm>
          <a:prstGeom prst="rect">
            <a:avLst/>
          </a:prstGeom>
        </p:spPr>
      </p:pic>
      <p:sp>
        <p:nvSpPr>
          <p:cNvPr id="16" name="Rechthoek 15"/>
          <p:cNvSpPr/>
          <p:nvPr/>
        </p:nvSpPr>
        <p:spPr>
          <a:xfrm>
            <a:off x="-13432" y="6744560"/>
            <a:ext cx="12204000" cy="1604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ekstvak 13"/>
          <p:cNvSpPr txBox="1"/>
          <p:nvPr/>
        </p:nvSpPr>
        <p:spPr>
          <a:xfrm>
            <a:off x="199104" y="6301534"/>
            <a:ext cx="1913021" cy="372979"/>
          </a:xfrm>
          <a:prstGeom prst="rect">
            <a:avLst/>
          </a:prstGeom>
          <a:noFill/>
        </p:spPr>
        <p:txBody>
          <a:bodyPr wrap="square" rtlCol="0">
            <a:spAutoFit/>
          </a:bodyPr>
          <a:lstStyle/>
          <a:p>
            <a:pPr marL="0" indent="0" algn="r">
              <a:buFont typeface="Courier New" panose="02070309020205020404" pitchFamily="49" charset="0"/>
              <a:buNone/>
            </a:pPr>
            <a:r>
              <a:rPr lang="nl-NL" i="1" dirty="0">
                <a:solidFill>
                  <a:srgbClr val="A90D2F"/>
                </a:solidFill>
                <a:latin typeface="Source Sans Pro Light" panose="020B0403030403020204" pitchFamily="34" charset="0"/>
                <a:ea typeface="Source Sans Pro Light" panose="020B0403030403020204" pitchFamily="34" charset="0"/>
              </a:rPr>
              <a:t>▶</a:t>
            </a:r>
            <a:r>
              <a:rPr lang="nl-NL" i="1" dirty="0">
                <a:solidFill>
                  <a:schemeClr val="bg1"/>
                </a:solidFill>
                <a:latin typeface="Oranda BT" panose="020A0603030505030204" pitchFamily="18" charset="0"/>
              </a:rPr>
              <a:t>  Stadsbehee</a:t>
            </a:r>
            <a:r>
              <a:rPr lang="nl-NL" i="1" dirty="0">
                <a:solidFill>
                  <a:schemeClr val="bg1"/>
                </a:solidFill>
              </a:rPr>
              <a:t>r</a:t>
            </a:r>
          </a:p>
        </p:txBody>
      </p:sp>
      <p:sp>
        <p:nvSpPr>
          <p:cNvPr id="17" name="Tijdelijke aanduiding voor voettekst 4"/>
          <p:cNvSpPr>
            <a:spLocks noGrp="1"/>
          </p:cNvSpPr>
          <p:nvPr>
            <p:ph type="ftr" sz="quarter" idx="3"/>
          </p:nvPr>
        </p:nvSpPr>
        <p:spPr>
          <a:xfrm>
            <a:off x="4038600" y="6356350"/>
            <a:ext cx="3538085" cy="365125"/>
          </a:xfrm>
          <a:prstGeom prst="rect">
            <a:avLst/>
          </a:prstGeom>
        </p:spPr>
        <p:txBody>
          <a:bodyPr/>
          <a:lstStyle>
            <a:lvl1pPr>
              <a:defRPr sz="1100">
                <a:solidFill>
                  <a:schemeClr val="bg1"/>
                </a:solidFill>
              </a:defRPr>
            </a:lvl1pPr>
          </a:lstStyle>
          <a:p>
            <a:r>
              <a:rPr lang="nl-NL"/>
              <a:t>titel presentatie</a:t>
            </a:r>
          </a:p>
        </p:txBody>
      </p:sp>
      <p:sp>
        <p:nvSpPr>
          <p:cNvPr id="19" name="Rechthoek 4"/>
          <p:cNvSpPr/>
          <p:nvPr userDrawn="1"/>
        </p:nvSpPr>
        <p:spPr>
          <a:xfrm>
            <a:off x="6172200" y="886272"/>
            <a:ext cx="6019800" cy="822338"/>
          </a:xfrm>
          <a:custGeom>
            <a:avLst/>
            <a:gdLst>
              <a:gd name="connsiteX0" fmla="*/ 0 w 6151541"/>
              <a:gd name="connsiteY0" fmla="*/ 0 h 1238491"/>
              <a:gd name="connsiteX1" fmla="*/ 6151541 w 6151541"/>
              <a:gd name="connsiteY1" fmla="*/ 0 h 1238491"/>
              <a:gd name="connsiteX2" fmla="*/ 6151541 w 6151541"/>
              <a:gd name="connsiteY2" fmla="*/ 1238491 h 1238491"/>
              <a:gd name="connsiteX3" fmla="*/ 0 w 6151541"/>
              <a:gd name="connsiteY3" fmla="*/ 1238491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00942 w 6151541"/>
              <a:gd name="connsiteY3" fmla="*/ 1180618 h 1238491"/>
              <a:gd name="connsiteX4" fmla="*/ 0 w 6151541"/>
              <a:gd name="connsiteY4" fmla="*/ 0 h 1238491"/>
              <a:gd name="connsiteX0" fmla="*/ 0 w 6151541"/>
              <a:gd name="connsiteY0" fmla="*/ 0 h 1238491"/>
              <a:gd name="connsiteX1" fmla="*/ 6151541 w 6151541"/>
              <a:gd name="connsiteY1" fmla="*/ 0 h 1238491"/>
              <a:gd name="connsiteX2" fmla="*/ 6151541 w 6151541"/>
              <a:gd name="connsiteY2" fmla="*/ 1238491 h 1238491"/>
              <a:gd name="connsiteX3" fmla="*/ 312517 w 6151541"/>
              <a:gd name="connsiteY3" fmla="*/ 1226917 h 1238491"/>
              <a:gd name="connsiteX4" fmla="*/ 0 w 6151541"/>
              <a:gd name="connsiteY4" fmla="*/ 0 h 1238491"/>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51541"/>
              <a:gd name="connsiteY0" fmla="*/ 0 h 1249325"/>
              <a:gd name="connsiteX1" fmla="*/ 6151541 w 6151541"/>
              <a:gd name="connsiteY1" fmla="*/ 0 h 1249325"/>
              <a:gd name="connsiteX2" fmla="*/ 6151541 w 6151541"/>
              <a:gd name="connsiteY2" fmla="*/ 1238491 h 1249325"/>
              <a:gd name="connsiteX3" fmla="*/ 184724 w 6151541"/>
              <a:gd name="connsiteY3" fmla="*/ 1249325 h 1249325"/>
              <a:gd name="connsiteX4" fmla="*/ 0 w 6151541"/>
              <a:gd name="connsiteY4" fmla="*/ 0 h 1249325"/>
              <a:gd name="connsiteX0" fmla="*/ 0 w 6136507"/>
              <a:gd name="connsiteY0" fmla="*/ 11204 h 1249325"/>
              <a:gd name="connsiteX1" fmla="*/ 6136507 w 6136507"/>
              <a:gd name="connsiteY1" fmla="*/ 0 h 1249325"/>
              <a:gd name="connsiteX2" fmla="*/ 6136507 w 6136507"/>
              <a:gd name="connsiteY2" fmla="*/ 1238491 h 1249325"/>
              <a:gd name="connsiteX3" fmla="*/ 169690 w 6136507"/>
              <a:gd name="connsiteY3" fmla="*/ 1249325 h 1249325"/>
              <a:gd name="connsiteX4" fmla="*/ 0 w 6136507"/>
              <a:gd name="connsiteY4" fmla="*/ 11204 h 1249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6507" h="1249325">
                <a:moveTo>
                  <a:pt x="0" y="11204"/>
                </a:moveTo>
                <a:lnTo>
                  <a:pt x="6136507" y="0"/>
                </a:lnTo>
                <a:lnTo>
                  <a:pt x="6136507" y="1238491"/>
                </a:lnTo>
                <a:lnTo>
                  <a:pt x="169690" y="1249325"/>
                </a:lnTo>
                <a:cubicBezTo>
                  <a:pt x="70529" y="676038"/>
                  <a:pt x="61575" y="427646"/>
                  <a:pt x="0" y="11204"/>
                </a:cubicBezTo>
                <a:close/>
              </a:path>
            </a:pathLst>
          </a:custGeom>
          <a:solidFill>
            <a:srgbClr val="7F7F7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bg1"/>
              </a:solidFill>
            </a:endParaRPr>
          </a:p>
        </p:txBody>
      </p:sp>
      <p:sp>
        <p:nvSpPr>
          <p:cNvPr id="18" name="Titel 1"/>
          <p:cNvSpPr txBox="1">
            <a:spLocks/>
          </p:cNvSpPr>
          <p:nvPr userDrawn="1"/>
        </p:nvSpPr>
        <p:spPr>
          <a:xfrm>
            <a:off x="658812" y="886272"/>
            <a:ext cx="11341101" cy="804416"/>
          </a:xfrm>
          <a:prstGeom prst="rect">
            <a:avLst/>
          </a:prstGeom>
        </p:spPr>
        <p:txBody>
          <a:bodyPr/>
          <a:lstStyle>
            <a:lvl1pPr algn="l" defTabSz="914400" rtl="0" eaLnBrk="1" latinLnBrk="0" hangingPunct="1">
              <a:lnSpc>
                <a:spcPct val="90000"/>
              </a:lnSpc>
              <a:spcBef>
                <a:spcPct val="0"/>
              </a:spcBef>
              <a:buNone/>
              <a:defRPr sz="4400" b="1" kern="1200">
                <a:solidFill>
                  <a:srgbClr val="A90D2F"/>
                </a:solidFill>
                <a:latin typeface="Segoe UI" panose="020B0502040204020203" pitchFamily="34" charset="0"/>
                <a:ea typeface="+mj-ea"/>
                <a:cs typeface="Segoe UI" panose="020B0502040204020203" pitchFamily="34" charset="0"/>
              </a:defRPr>
            </a:lvl1pPr>
          </a:lstStyle>
          <a:p>
            <a:r>
              <a:rPr lang="nl-NL" dirty="0">
                <a:solidFill>
                  <a:schemeClr val="bg1"/>
                </a:solidFill>
              </a:rPr>
              <a:t>KLIK OM DE STIJL TE BEWERKEN</a:t>
            </a:r>
          </a:p>
        </p:txBody>
      </p:sp>
    </p:spTree>
    <p:extLst>
      <p:ext uri="{BB962C8B-B14F-4D97-AF65-F5344CB8AC3E}">
        <p14:creationId xmlns:p14="http://schemas.microsoft.com/office/powerpoint/2010/main" val="1021495868"/>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Lst>
  <p:hf sldNum="0" hdr="0" dt="0"/>
  <p:txStyles>
    <p:titleStyle>
      <a:lvl1pPr algn="l" defTabSz="914400" rtl="0" eaLnBrk="1" latinLnBrk="0" hangingPunct="1">
        <a:lnSpc>
          <a:spcPct val="90000"/>
        </a:lnSpc>
        <a:spcBef>
          <a:spcPct val="0"/>
        </a:spcBef>
        <a:buNone/>
        <a:defRPr sz="4400" b="1" kern="1200">
          <a:solidFill>
            <a:schemeClr val="bg1"/>
          </a:solidFill>
          <a:latin typeface="Segoe UI" panose="020B0502040204020203" pitchFamily="34" charset="0"/>
          <a:ea typeface="+mj-ea"/>
          <a:cs typeface="Segoe UI" panose="020B05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15:clr>
            <a:srgbClr val="F26B43"/>
          </p15:clr>
        </p15:guide>
        <p15:guide id="4" pos="7680">
          <p15:clr>
            <a:srgbClr val="F26B43"/>
          </p15:clr>
        </p15:guide>
        <p15:guide id="5" pos="7559">
          <p15:clr>
            <a:srgbClr val="F26B43"/>
          </p15:clr>
        </p15:guide>
        <p15:guide id="6" pos="41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6.png"/><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8.xml"/><Relationship Id="rId6" Type="http://schemas.microsoft.com/office/2007/relationships/hdphoto" Target="../media/hdphoto4.wdp"/><Relationship Id="rId5" Type="http://schemas.openxmlformats.org/officeDocument/2006/relationships/image" Target="../media/image15.png"/><Relationship Id="rId4" Type="http://schemas.openxmlformats.org/officeDocument/2006/relationships/image" Target="../media/image14.emf"/></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tmp"/><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8.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31838" y="1374979"/>
            <a:ext cx="5751513" cy="1325563"/>
          </a:xfrm>
        </p:spPr>
        <p:txBody>
          <a:bodyPr>
            <a:normAutofit fontScale="90000"/>
          </a:bodyPr>
          <a:lstStyle/>
          <a:p>
            <a:r>
              <a:rPr lang="nl-NL" dirty="0"/>
              <a:t>Het wordt weer</a:t>
            </a:r>
            <a:br>
              <a:rPr lang="nl-NL" dirty="0"/>
            </a:br>
            <a:r>
              <a:rPr lang="nl-NL" dirty="0"/>
              <a:t>drukker in de straat…</a:t>
            </a:r>
            <a:br>
              <a:rPr lang="nl-NL" dirty="0"/>
            </a:br>
            <a:r>
              <a:rPr lang="nl-NL" sz="3100" b="0" i="1" dirty="0"/>
              <a:t>maar hoe druk is druk?</a:t>
            </a:r>
            <a:br>
              <a:rPr lang="nl-NL" sz="3100" b="0" i="1" dirty="0"/>
            </a:br>
            <a:endParaRPr lang="nl-NL" sz="3100" b="0" i="1" dirty="0"/>
          </a:p>
        </p:txBody>
      </p:sp>
      <p:sp>
        <p:nvSpPr>
          <p:cNvPr id="3" name="Tijdelijke aanduiding voor inhoud 2"/>
          <p:cNvSpPr>
            <a:spLocks noGrp="1"/>
          </p:cNvSpPr>
          <p:nvPr>
            <p:ph idx="1"/>
          </p:nvPr>
        </p:nvSpPr>
        <p:spPr>
          <a:xfrm>
            <a:off x="658814" y="4584032"/>
            <a:ext cx="11341100" cy="1592930"/>
          </a:xfrm>
        </p:spPr>
        <p:txBody>
          <a:bodyPr/>
          <a:lstStyle/>
          <a:p>
            <a:pPr marL="0" indent="0">
              <a:lnSpc>
                <a:spcPct val="50000"/>
              </a:lnSpc>
              <a:buNone/>
            </a:pPr>
            <a:r>
              <a:rPr lang="nl-NL" sz="2400" dirty="0"/>
              <a:t>Inzet passantentelling </a:t>
            </a:r>
          </a:p>
          <a:p>
            <a:pPr marL="0" indent="0">
              <a:lnSpc>
                <a:spcPct val="50000"/>
              </a:lnSpc>
              <a:buNone/>
            </a:pPr>
            <a:r>
              <a:rPr lang="nl-NL" sz="2400" dirty="0"/>
              <a:t>in de 1,5 meter samenleving</a:t>
            </a:r>
          </a:p>
          <a:p>
            <a:pPr marL="0" indent="0">
              <a:buNone/>
            </a:pPr>
            <a:endParaRPr lang="nl-NL" dirty="0"/>
          </a:p>
        </p:txBody>
      </p:sp>
      <p:sp>
        <p:nvSpPr>
          <p:cNvPr id="5" name="Tekstvak 4">
            <a:extLst>
              <a:ext uri="{FF2B5EF4-FFF2-40B4-BE49-F238E27FC236}">
                <a16:creationId xmlns:a16="http://schemas.microsoft.com/office/drawing/2014/main" id="{84409E39-752D-40B7-94D1-7BE40C8677FF}"/>
              </a:ext>
            </a:extLst>
          </p:cNvPr>
          <p:cNvSpPr txBox="1"/>
          <p:nvPr/>
        </p:nvSpPr>
        <p:spPr>
          <a:xfrm>
            <a:off x="658813" y="5913438"/>
            <a:ext cx="5360987" cy="553998"/>
          </a:xfrm>
          <a:prstGeom prst="rect">
            <a:avLst/>
          </a:prstGeom>
          <a:noFill/>
        </p:spPr>
        <p:txBody>
          <a:bodyPr wrap="square" rtlCol="0">
            <a:spAutoFit/>
          </a:bodyPr>
          <a:lstStyle/>
          <a:p>
            <a:r>
              <a:rPr lang="nl-NL" sz="1600" b="1" dirty="0">
                <a:solidFill>
                  <a:schemeClr val="bg1"/>
                </a:solidFill>
                <a:latin typeface="Source Sans Pro Light" panose="020B0403030403020204" pitchFamily="34" charset="0"/>
                <a:ea typeface="Source Sans Pro Light" panose="020B0403030403020204" pitchFamily="34" charset="0"/>
              </a:rPr>
              <a:t>Fred Aalders – Gemeente Nijmegen</a:t>
            </a:r>
          </a:p>
          <a:p>
            <a:r>
              <a:rPr lang="nl-NL" sz="1400" dirty="0">
                <a:solidFill>
                  <a:schemeClr val="bg1"/>
                </a:solidFill>
                <a:latin typeface="Source Sans Pro Light" panose="020B0403030403020204" pitchFamily="34" charset="0"/>
                <a:ea typeface="Source Sans Pro Light" panose="020B0403030403020204" pitchFamily="34" charset="0"/>
              </a:rPr>
              <a:t>Strategisch adviseur Informatie gestuurd beheer</a:t>
            </a:r>
          </a:p>
        </p:txBody>
      </p:sp>
      <p:pic>
        <p:nvPicPr>
          <p:cNvPr id="6" name="Picture 4" descr="Bijeenkomst CROW-Fietsberaad 'Aan de slag met deelfietsen' | RAI Vereniging">
            <a:extLst>
              <a:ext uri="{FF2B5EF4-FFF2-40B4-BE49-F238E27FC236}">
                <a16:creationId xmlns:a16="http://schemas.microsoft.com/office/drawing/2014/main" id="{2EA89B41-73B1-4AB4-9079-5910A72570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7737" y="254453"/>
            <a:ext cx="1802176" cy="893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760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rotWithShape="1">
          <a:blip r:embed="rId2"/>
          <a:srcRect r="10000"/>
          <a:stretch/>
        </p:blipFill>
        <p:spPr>
          <a:xfrm>
            <a:off x="351691" y="568936"/>
            <a:ext cx="8546124" cy="5341326"/>
          </a:xfrm>
          <a:prstGeom prst="rect">
            <a:avLst/>
          </a:prstGeom>
          <a:ln>
            <a:noFill/>
          </a:ln>
          <a:effectLst>
            <a:outerShdw blurRad="292100" dist="139700" dir="2700000" algn="tl" rotWithShape="0">
              <a:srgbClr val="333333">
                <a:alpha val="65000"/>
              </a:srgbClr>
            </a:outerShdw>
          </a:effectLst>
        </p:spPr>
      </p:pic>
      <p:sp>
        <p:nvSpPr>
          <p:cNvPr id="5" name="Tekstvak 4"/>
          <p:cNvSpPr txBox="1"/>
          <p:nvPr/>
        </p:nvSpPr>
        <p:spPr>
          <a:xfrm>
            <a:off x="351691" y="684824"/>
            <a:ext cx="8733692" cy="584775"/>
          </a:xfrm>
          <a:prstGeom prst="rect">
            <a:avLst/>
          </a:prstGeom>
          <a:noFill/>
        </p:spPr>
        <p:txBody>
          <a:bodyPr wrap="square" rtlCol="0">
            <a:spAutoFit/>
          </a:bodyPr>
          <a:lstStyle/>
          <a:p>
            <a:r>
              <a:rPr lang="nl-NL" sz="3200" b="1" dirty="0" smtClean="0">
                <a:solidFill>
                  <a:srgbClr val="A90D2F"/>
                </a:solidFill>
                <a:latin typeface="Segoe UI" panose="020B0502040204020203" pitchFamily="34" charset="0"/>
                <a:cs typeface="Segoe UI" panose="020B0502040204020203" pitchFamily="34" charset="0"/>
              </a:rPr>
              <a:t>Smalle straten, shoppen en er even op uit…</a:t>
            </a:r>
            <a:endParaRPr lang="nl-NL" sz="3200" b="1" dirty="0">
              <a:solidFill>
                <a:srgbClr val="A90D2F"/>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7446091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En de fietsers?</a:t>
            </a:r>
            <a:endParaRPr lang="nl-NL" dirty="0"/>
          </a:p>
        </p:txBody>
      </p:sp>
      <p:pic>
        <p:nvPicPr>
          <p:cNvPr id="4" name="Afbeelding 3"/>
          <p:cNvPicPr>
            <a:picLocks noChangeAspect="1"/>
          </p:cNvPicPr>
          <p:nvPr/>
        </p:nvPicPr>
        <p:blipFill rotWithShape="1">
          <a:blip r:embed="rId2">
            <a:clrChange>
              <a:clrFrom>
                <a:srgbClr val="F7F6F4"/>
              </a:clrFrom>
              <a:clrTo>
                <a:srgbClr val="F7F6F4">
                  <a:alpha val="0"/>
                </a:srgbClr>
              </a:clrTo>
            </a:clrChange>
          </a:blip>
          <a:srcRect t="22152"/>
          <a:stretch/>
        </p:blipFill>
        <p:spPr>
          <a:xfrm>
            <a:off x="658812" y="1812559"/>
            <a:ext cx="8446514" cy="2707926"/>
          </a:xfrm>
          <a:prstGeom prst="rect">
            <a:avLst/>
          </a:prstGeom>
        </p:spPr>
      </p:pic>
      <p:sp>
        <p:nvSpPr>
          <p:cNvPr id="6" name="Tekstvak 5"/>
          <p:cNvSpPr txBox="1"/>
          <p:nvPr/>
        </p:nvSpPr>
        <p:spPr>
          <a:xfrm>
            <a:off x="8080487" y="4642356"/>
            <a:ext cx="1493949" cy="523220"/>
          </a:xfrm>
          <a:prstGeom prst="rect">
            <a:avLst/>
          </a:prstGeom>
          <a:noFill/>
        </p:spPr>
        <p:txBody>
          <a:bodyPr wrap="square" rtlCol="0">
            <a:spAutoFit/>
          </a:bodyPr>
          <a:lstStyle/>
          <a:p>
            <a:r>
              <a:rPr lang="nl-NL" sz="2800" b="1" dirty="0" smtClean="0">
                <a:solidFill>
                  <a:srgbClr val="A90D2F"/>
                </a:solidFill>
                <a:latin typeface="Segoe UI" panose="020B0502040204020203" pitchFamily="34" charset="0"/>
                <a:cs typeface="Segoe UI" panose="020B0502040204020203" pitchFamily="34" charset="0"/>
              </a:rPr>
              <a:t>2020</a:t>
            </a:r>
            <a:endParaRPr lang="nl-NL" sz="2800" b="1" dirty="0">
              <a:solidFill>
                <a:srgbClr val="A90D2F"/>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2194768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58813" y="365125"/>
            <a:ext cx="5400675" cy="6252243"/>
          </a:xfrm>
        </p:spPr>
        <p:txBody>
          <a:bodyPr>
            <a:normAutofit/>
          </a:bodyPr>
          <a:lstStyle/>
          <a:p>
            <a:r>
              <a:rPr lang="nl-NL" dirty="0"/>
              <a:t>Conclusie:</a:t>
            </a:r>
            <a:br>
              <a:rPr lang="nl-NL" dirty="0"/>
            </a:br>
            <a:r>
              <a:rPr lang="nl-NL" sz="3100" dirty="0"/>
              <a:t/>
            </a:r>
            <a:br>
              <a:rPr lang="nl-NL" sz="3100" dirty="0"/>
            </a:br>
            <a:r>
              <a:rPr lang="nl-NL" sz="2000" b="0" dirty="0"/>
              <a:t>Op basis van de VNG-norm en de metingen is het nog niet </a:t>
            </a:r>
            <a:r>
              <a:rPr lang="nl-NL" sz="2000" b="0" u="sng" dirty="0"/>
              <a:t>te</a:t>
            </a:r>
            <a:r>
              <a:rPr lang="nl-NL" sz="2000" b="0" dirty="0"/>
              <a:t> druk. </a:t>
            </a:r>
            <a:br>
              <a:rPr lang="nl-NL" sz="2000" b="0" dirty="0"/>
            </a:br>
            <a:r>
              <a:rPr lang="nl-NL" sz="2000" b="0" dirty="0"/>
              <a:t/>
            </a:r>
            <a:br>
              <a:rPr lang="nl-NL" sz="2000" b="0" dirty="0"/>
            </a:br>
            <a:r>
              <a:rPr lang="nl-NL" sz="2000" b="0" dirty="0"/>
              <a:t>Er is nog voldoende ruimte om de 1,5 meter afstand ook na te kunnen leven.</a:t>
            </a:r>
            <a:br>
              <a:rPr lang="nl-NL" sz="2000" b="0" dirty="0"/>
            </a:br>
            <a:r>
              <a:rPr lang="nl-NL" sz="2000" b="0" dirty="0"/>
              <a:t/>
            </a:r>
            <a:br>
              <a:rPr lang="nl-NL" sz="2000" b="0" dirty="0"/>
            </a:br>
            <a:r>
              <a:rPr lang="nl-NL" sz="2000" b="0" dirty="0"/>
              <a:t>Op basis van de meetresultaten is het nog niet nodig om extra fysieke maatregelen te treffen.</a:t>
            </a:r>
            <a:br>
              <a:rPr lang="nl-NL" sz="2000" b="0" dirty="0"/>
            </a:br>
            <a:r>
              <a:rPr lang="nl-NL" sz="2000" b="0" dirty="0"/>
              <a:t/>
            </a:r>
            <a:br>
              <a:rPr lang="nl-NL" sz="2000" b="0" dirty="0"/>
            </a:br>
            <a:r>
              <a:rPr lang="nl-NL" sz="2000" b="0" dirty="0"/>
              <a:t/>
            </a:r>
            <a:br>
              <a:rPr lang="nl-NL" sz="2000" b="0" dirty="0"/>
            </a:br>
            <a:r>
              <a:rPr lang="nl-NL" sz="2000" dirty="0"/>
              <a:t>…objectieve waarnemingen kunnen sterk verschillen t.o.v. subjectieve waarnemingen</a:t>
            </a:r>
          </a:p>
        </p:txBody>
      </p:sp>
      <p:pic>
        <p:nvPicPr>
          <p:cNvPr id="1028" name="Picture 4" descr="Bijeenkomst CROW-Fietsberaad 'Aan de slag met deelfietsen' | RAI Vereniging">
            <a:extLst>
              <a:ext uri="{FF2B5EF4-FFF2-40B4-BE49-F238E27FC236}">
                <a16:creationId xmlns:a16="http://schemas.microsoft.com/office/drawing/2014/main" id="{1F1727B3-C739-4767-84F6-E2F20F57DB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7737" y="254453"/>
            <a:ext cx="1802176" cy="893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5335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58813" y="365125"/>
            <a:ext cx="5400675" cy="1415549"/>
          </a:xfrm>
        </p:spPr>
        <p:txBody>
          <a:bodyPr>
            <a:normAutofit/>
          </a:bodyPr>
          <a:lstStyle/>
          <a:p>
            <a:r>
              <a:rPr lang="nl-NL" dirty="0"/>
              <a:t>Vragen:</a:t>
            </a:r>
            <a:br>
              <a:rPr lang="nl-NL" dirty="0"/>
            </a:br>
            <a:r>
              <a:rPr lang="nl-NL" sz="3100" dirty="0"/>
              <a:t/>
            </a:r>
            <a:br>
              <a:rPr lang="nl-NL" sz="3100" dirty="0"/>
            </a:br>
            <a:endParaRPr lang="nl-NL" sz="2000" dirty="0"/>
          </a:p>
        </p:txBody>
      </p:sp>
      <p:pic>
        <p:nvPicPr>
          <p:cNvPr id="1028" name="Picture 4" descr="Bijeenkomst CROW-Fietsberaad 'Aan de slag met deelfietsen' | RAI Vereniging">
            <a:extLst>
              <a:ext uri="{FF2B5EF4-FFF2-40B4-BE49-F238E27FC236}">
                <a16:creationId xmlns:a16="http://schemas.microsoft.com/office/drawing/2014/main" id="{1F1727B3-C739-4767-84F6-E2F20F57DB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7737" y="254453"/>
            <a:ext cx="1802176" cy="893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433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546518" y="886272"/>
            <a:ext cx="9763200" cy="804416"/>
          </a:xfrm>
        </p:spPr>
        <p:txBody>
          <a:bodyPr/>
          <a:lstStyle/>
          <a:p>
            <a:r>
              <a:rPr lang="nl-NL" dirty="0"/>
              <a:t>Doorstroming bij 1,5m afstand</a:t>
            </a:r>
          </a:p>
        </p:txBody>
      </p:sp>
      <p:pic>
        <p:nvPicPr>
          <p:cNvPr id="5" name="Afbeelding 4"/>
          <p:cNvPicPr/>
          <p:nvPr/>
        </p:nvPicPr>
        <p:blipFill>
          <a:blip r:embed="rId2" cstate="print">
            <a:extLst>
              <a:ext uri="{28A0092B-C50C-407E-A947-70E740481C1C}">
                <a14:useLocalDpi xmlns:a14="http://schemas.microsoft.com/office/drawing/2010/main" val="0"/>
              </a:ext>
            </a:extLst>
          </a:blip>
          <a:stretch>
            <a:fillRect/>
          </a:stretch>
        </p:blipFill>
        <p:spPr>
          <a:xfrm>
            <a:off x="546517" y="1786941"/>
            <a:ext cx="2047875" cy="1793240"/>
          </a:xfrm>
          <a:prstGeom prst="rect">
            <a:avLst/>
          </a:prstGeom>
        </p:spPr>
      </p:pic>
      <p:pic>
        <p:nvPicPr>
          <p:cNvPr id="6" name="Afbeelding 5"/>
          <p:cNvPicPr/>
          <p:nvPr/>
        </p:nvPicPr>
        <p:blipFill>
          <a:blip r:embed="rId3"/>
          <a:stretch>
            <a:fillRect/>
          </a:stretch>
        </p:blipFill>
        <p:spPr>
          <a:xfrm>
            <a:off x="5080000" y="1786941"/>
            <a:ext cx="2032000" cy="1894840"/>
          </a:xfrm>
          <a:prstGeom prst="rect">
            <a:avLst/>
          </a:prstGeom>
        </p:spPr>
      </p:pic>
      <p:sp>
        <p:nvSpPr>
          <p:cNvPr id="7" name="Rechthoek 6"/>
          <p:cNvSpPr/>
          <p:nvPr/>
        </p:nvSpPr>
        <p:spPr>
          <a:xfrm>
            <a:off x="2545807" y="1851109"/>
            <a:ext cx="2646947" cy="1200329"/>
          </a:xfrm>
          <a:prstGeom prst="rect">
            <a:avLst/>
          </a:prstGeom>
        </p:spPr>
        <p:txBody>
          <a:bodyPr wrap="square">
            <a:spAutoFit/>
          </a:bodyPr>
          <a:lstStyle/>
          <a:p>
            <a:r>
              <a:rPr lang="nl-NL" dirty="0">
                <a:latin typeface="Source Sans Pro Light" panose="020B0403030403020204" pitchFamily="34" charset="0"/>
                <a:ea typeface="Source Sans Pro Light" panose="020B0403030403020204" pitchFamily="34" charset="0"/>
                <a:cs typeface="Times New Roman" panose="02020603050405020304" pitchFamily="18" charset="0"/>
              </a:rPr>
              <a:t>0,277 personen per vierkante meter voor de Openbare Ruimte bij stilstand.</a:t>
            </a:r>
            <a:endParaRPr lang="nl-NL" dirty="0">
              <a:latin typeface="Source Sans Pro Light" panose="020B0403030403020204" pitchFamily="34" charset="0"/>
              <a:ea typeface="Source Sans Pro Light" panose="020B0403030403020204" pitchFamily="34" charset="0"/>
            </a:endParaRPr>
          </a:p>
        </p:txBody>
      </p:sp>
      <p:sp>
        <p:nvSpPr>
          <p:cNvPr id="8" name="Rechthoek 7"/>
          <p:cNvSpPr/>
          <p:nvPr/>
        </p:nvSpPr>
        <p:spPr>
          <a:xfrm>
            <a:off x="7112000" y="1865767"/>
            <a:ext cx="2304716" cy="1366528"/>
          </a:xfrm>
          <a:prstGeom prst="rect">
            <a:avLst/>
          </a:prstGeom>
        </p:spPr>
        <p:txBody>
          <a:bodyPr wrap="square">
            <a:spAutoFit/>
          </a:bodyPr>
          <a:lstStyle/>
          <a:p>
            <a:pPr>
              <a:lnSpc>
                <a:spcPct val="115000"/>
              </a:lnSpc>
              <a:spcAft>
                <a:spcPts val="1500"/>
              </a:spcAft>
            </a:pPr>
            <a:r>
              <a:rPr lang="nl-NL" dirty="0">
                <a:latin typeface="Source Sans Pro Light" panose="020B0403030403020204" pitchFamily="34" charset="0"/>
                <a:ea typeface="Source Sans Pro Light" panose="020B0403030403020204" pitchFamily="34" charset="0"/>
                <a:cs typeface="Times New Roman" panose="02020603050405020304" pitchFamily="18" charset="0"/>
              </a:rPr>
              <a:t>0,21 personen per vierkante meter voor de Openbare Ruimte bij beweging.</a:t>
            </a:r>
          </a:p>
        </p:txBody>
      </p:sp>
      <p:sp>
        <p:nvSpPr>
          <p:cNvPr id="9" name="Rechthoek 8"/>
          <p:cNvSpPr/>
          <p:nvPr/>
        </p:nvSpPr>
        <p:spPr>
          <a:xfrm>
            <a:off x="546517" y="4283022"/>
            <a:ext cx="8870199" cy="1486433"/>
          </a:xfrm>
          <a:prstGeom prst="rect">
            <a:avLst/>
          </a:prstGeom>
        </p:spPr>
        <p:txBody>
          <a:bodyPr wrap="square">
            <a:spAutoFit/>
          </a:bodyPr>
          <a:lstStyle/>
          <a:p>
            <a:pPr>
              <a:lnSpc>
                <a:spcPct val="115000"/>
              </a:lnSpc>
            </a:pPr>
            <a:r>
              <a:rPr lang="nl-NL" sz="2000" dirty="0">
                <a:latin typeface="Source Sans Pro Light" panose="020B0403030403020204" pitchFamily="34" charset="0"/>
                <a:ea typeface="Source Sans Pro Light" panose="020B0403030403020204" pitchFamily="34" charset="0"/>
                <a:cs typeface="Times New Roman" panose="02020603050405020304" pitchFamily="18" charset="0"/>
              </a:rPr>
              <a:t>Doorstroming betreft de mate waarin een menigte vrij kan bewegen van punt A naar punt B. Ongehinderd door enige obstakels of omstanders. </a:t>
            </a:r>
          </a:p>
          <a:p>
            <a:pPr>
              <a:lnSpc>
                <a:spcPct val="115000"/>
              </a:lnSpc>
            </a:pPr>
            <a:r>
              <a:rPr lang="nl-NL" sz="2000" dirty="0">
                <a:latin typeface="Source Sans Pro Light" panose="020B0403030403020204" pitchFamily="34" charset="0"/>
                <a:ea typeface="Source Sans Pro Light" panose="020B0403030403020204" pitchFamily="34" charset="0"/>
                <a:cs typeface="Times New Roman" panose="02020603050405020304" pitchFamily="18" charset="0"/>
              </a:rPr>
              <a:t>Een gemiddelde West-Europese burger loopt ongeveer 1,34 meter per seconde. Slenterend ligt dit rond de </a:t>
            </a:r>
            <a:r>
              <a:rPr lang="nl-NL" sz="2000" b="1" dirty="0">
                <a:latin typeface="Source Sans Pro Light" panose="020B0403030403020204" pitchFamily="34" charset="0"/>
                <a:ea typeface="Source Sans Pro Light" panose="020B0403030403020204" pitchFamily="34" charset="0"/>
                <a:cs typeface="Times New Roman" panose="02020603050405020304" pitchFamily="18" charset="0"/>
              </a:rPr>
              <a:t>1 meter per seconde.</a:t>
            </a:r>
          </a:p>
        </p:txBody>
      </p:sp>
      <p:sp>
        <p:nvSpPr>
          <p:cNvPr id="10" name="Tekstvak 9"/>
          <p:cNvSpPr txBox="1"/>
          <p:nvPr/>
        </p:nvSpPr>
        <p:spPr>
          <a:xfrm>
            <a:off x="658813" y="3676434"/>
            <a:ext cx="1886995" cy="400110"/>
          </a:xfrm>
          <a:prstGeom prst="rect">
            <a:avLst/>
          </a:prstGeom>
          <a:noFill/>
        </p:spPr>
        <p:txBody>
          <a:bodyPr wrap="square" rtlCol="0">
            <a:spAutoFit/>
          </a:bodyPr>
          <a:lstStyle/>
          <a:p>
            <a:r>
              <a:rPr lang="nl-NL" sz="2000" b="1" dirty="0">
                <a:solidFill>
                  <a:srgbClr val="A90D2F"/>
                </a:solidFill>
                <a:latin typeface="Source Sans Pro Light" panose="020B0403030403020204" pitchFamily="34" charset="0"/>
                <a:ea typeface="Source Sans Pro Light" panose="020B0403030403020204" pitchFamily="34" charset="0"/>
              </a:rPr>
              <a:t>Stilstand</a:t>
            </a:r>
          </a:p>
        </p:txBody>
      </p:sp>
      <p:sp>
        <p:nvSpPr>
          <p:cNvPr id="11" name="Tekstvak 10"/>
          <p:cNvSpPr txBox="1"/>
          <p:nvPr/>
        </p:nvSpPr>
        <p:spPr>
          <a:xfrm>
            <a:off x="5225005" y="3628478"/>
            <a:ext cx="1886995" cy="400110"/>
          </a:xfrm>
          <a:prstGeom prst="rect">
            <a:avLst/>
          </a:prstGeom>
          <a:noFill/>
        </p:spPr>
        <p:txBody>
          <a:bodyPr wrap="square" rtlCol="0">
            <a:spAutoFit/>
          </a:bodyPr>
          <a:lstStyle/>
          <a:p>
            <a:r>
              <a:rPr lang="nl-NL" sz="2000" b="1" dirty="0">
                <a:solidFill>
                  <a:srgbClr val="A90D2F"/>
                </a:solidFill>
                <a:latin typeface="Source Sans Pro Light" panose="020B0403030403020204" pitchFamily="34" charset="0"/>
                <a:ea typeface="Source Sans Pro Light" panose="020B0403030403020204" pitchFamily="34" charset="0"/>
              </a:rPr>
              <a:t>Beweging</a:t>
            </a:r>
          </a:p>
        </p:txBody>
      </p:sp>
      <p:pic>
        <p:nvPicPr>
          <p:cNvPr id="12" name="Picture 4" descr="Bijeenkomst CROW-Fietsberaad 'Aan de slag met deelfietsen' | RAI Vereniging">
            <a:extLst>
              <a:ext uri="{FF2B5EF4-FFF2-40B4-BE49-F238E27FC236}">
                <a16:creationId xmlns:a16="http://schemas.microsoft.com/office/drawing/2014/main" id="{D4870129-B526-4436-ACBE-D9C3D38B6A25}"/>
              </a:ext>
            </a:extLst>
          </p:cNvPr>
          <p:cNvPicPr>
            <a:picLocks noChangeAspect="1" noChangeArrowheads="1"/>
          </p:cNvPicPr>
          <p:nvPr/>
        </p:nvPicPr>
        <p:blipFill>
          <a:blip r:embed="rId4">
            <a:clrChange>
              <a:clrFrom>
                <a:srgbClr val="F7F8FA"/>
              </a:clrFrom>
              <a:clrTo>
                <a:srgbClr val="F7F8FA">
                  <a:alpha val="0"/>
                </a:srgbClr>
              </a:clrTo>
            </a:clrChange>
            <a:extLst>
              <a:ext uri="{28A0092B-C50C-407E-A947-70E740481C1C}">
                <a14:useLocalDpi xmlns:a14="http://schemas.microsoft.com/office/drawing/2010/main" val="0"/>
              </a:ext>
            </a:extLst>
          </a:blip>
          <a:srcRect/>
          <a:stretch>
            <a:fillRect/>
          </a:stretch>
        </p:blipFill>
        <p:spPr bwMode="auto">
          <a:xfrm>
            <a:off x="9103631" y="6008807"/>
            <a:ext cx="1288278" cy="63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6372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546518" y="886272"/>
            <a:ext cx="9763200" cy="804416"/>
          </a:xfrm>
        </p:spPr>
        <p:txBody>
          <a:bodyPr>
            <a:normAutofit/>
          </a:bodyPr>
          <a:lstStyle/>
          <a:p>
            <a:r>
              <a:rPr lang="nl-NL" dirty="0"/>
              <a:t>Norm / Advies VNG </a:t>
            </a:r>
            <a:r>
              <a:rPr lang="nl-NL" sz="3100" b="0" dirty="0"/>
              <a:t>(o.b.v. simulatie)</a:t>
            </a:r>
          </a:p>
        </p:txBody>
      </p:sp>
      <p:sp>
        <p:nvSpPr>
          <p:cNvPr id="5" name="Rechthoek 4"/>
          <p:cNvSpPr/>
          <p:nvPr/>
        </p:nvSpPr>
        <p:spPr>
          <a:xfrm>
            <a:off x="658812" y="2096110"/>
            <a:ext cx="8822072" cy="3441520"/>
          </a:xfrm>
          <a:prstGeom prst="rect">
            <a:avLst/>
          </a:prstGeom>
        </p:spPr>
        <p:txBody>
          <a:bodyPr wrap="square">
            <a:spAutoFit/>
          </a:bodyPr>
          <a:lstStyle/>
          <a:p>
            <a:pPr>
              <a:lnSpc>
                <a:spcPct val="115000"/>
              </a:lnSpc>
            </a:pPr>
            <a:r>
              <a:rPr lang="nl-NL" sz="2000" dirty="0">
                <a:latin typeface="Source Sans Pro Light" panose="020B0403030403020204" pitchFamily="34" charset="0"/>
                <a:ea typeface="Source Sans Pro Light" panose="020B0403030403020204" pitchFamily="34" charset="0"/>
                <a:cs typeface="Times New Roman" panose="02020603050405020304" pitchFamily="18" charset="0"/>
              </a:rPr>
              <a:t>Met anderhalve meter afstand valt de maximale doorstroomcapaciteit van looproutes in een centrumgebied terug naar </a:t>
            </a:r>
            <a:r>
              <a:rPr lang="nl-NL" sz="2000" b="1" dirty="0">
                <a:latin typeface="Source Sans Pro Light" panose="020B0403030403020204" pitchFamily="34" charset="0"/>
                <a:ea typeface="Source Sans Pro Light" panose="020B0403030403020204" pitchFamily="34" charset="0"/>
                <a:cs typeface="Times New Roman" panose="02020603050405020304" pitchFamily="18" charset="0"/>
              </a:rPr>
              <a:t>maximaal 12,5 bezoekers per meter per minuut.7  (15%).</a:t>
            </a:r>
          </a:p>
          <a:p>
            <a:pPr>
              <a:lnSpc>
                <a:spcPct val="115000"/>
              </a:lnSpc>
            </a:pPr>
            <a:endParaRPr lang="nl-NL" sz="2000" b="1" dirty="0">
              <a:latin typeface="Source Sans Pro Light" panose="020B0403030403020204" pitchFamily="34" charset="0"/>
              <a:ea typeface="Source Sans Pro Light" panose="020B0403030403020204" pitchFamily="34" charset="0"/>
              <a:cs typeface="Times New Roman" panose="02020603050405020304" pitchFamily="18" charset="0"/>
            </a:endParaRPr>
          </a:p>
          <a:p>
            <a:pPr>
              <a:lnSpc>
                <a:spcPct val="115000"/>
              </a:lnSpc>
            </a:pPr>
            <a:r>
              <a:rPr lang="nl-NL" sz="2000" dirty="0">
                <a:latin typeface="Source Sans Pro Light" panose="020B0403030403020204" pitchFamily="34" charset="0"/>
                <a:ea typeface="Source Sans Pro Light" panose="020B0403030403020204" pitchFamily="34" charset="0"/>
                <a:cs typeface="Times New Roman" panose="02020603050405020304" pitchFamily="18" charset="0"/>
              </a:rPr>
              <a:t>Bij </a:t>
            </a:r>
            <a:r>
              <a:rPr lang="nl-NL" sz="2000" b="1" dirty="0">
                <a:latin typeface="Source Sans Pro Light" panose="020B0403030403020204" pitchFamily="34" charset="0"/>
                <a:ea typeface="Source Sans Pro Light" panose="020B0403030403020204" pitchFamily="34" charset="0"/>
                <a:cs typeface="Times New Roman" panose="02020603050405020304" pitchFamily="18" charset="0"/>
              </a:rPr>
              <a:t>tweerichtingsverkeer</a:t>
            </a:r>
            <a:r>
              <a:rPr lang="nl-NL" sz="2000" dirty="0">
                <a:latin typeface="Source Sans Pro Light" panose="020B0403030403020204" pitchFamily="34" charset="0"/>
                <a:ea typeface="Source Sans Pro Light" panose="020B0403030403020204" pitchFamily="34" charset="0"/>
                <a:cs typeface="Times New Roman" panose="02020603050405020304" pitchFamily="18" charset="0"/>
              </a:rPr>
              <a:t> van winkelend publiek is de doorstroomsnelheid niet hoger dan </a:t>
            </a:r>
            <a:r>
              <a:rPr lang="nl-NL" sz="2000" b="1" dirty="0">
                <a:latin typeface="Source Sans Pro Light" panose="020B0403030403020204" pitchFamily="34" charset="0"/>
                <a:ea typeface="Source Sans Pro Light" panose="020B0403030403020204" pitchFamily="34" charset="0"/>
                <a:cs typeface="Times New Roman" panose="02020603050405020304" pitchFamily="18" charset="0"/>
              </a:rPr>
              <a:t>4 tot 7,5 personen per meter per minuut</a:t>
            </a:r>
            <a:r>
              <a:rPr lang="nl-NL" sz="2000" dirty="0">
                <a:latin typeface="Source Sans Pro Light" panose="020B0403030403020204" pitchFamily="34" charset="0"/>
                <a:ea typeface="Source Sans Pro Light" panose="020B0403030403020204" pitchFamily="34" charset="0"/>
                <a:cs typeface="Times New Roman" panose="02020603050405020304" pitchFamily="18" charset="0"/>
              </a:rPr>
              <a:t>, afhankelijk van de breedte van de straat.</a:t>
            </a:r>
          </a:p>
          <a:p>
            <a:pPr>
              <a:lnSpc>
                <a:spcPct val="115000"/>
              </a:lnSpc>
            </a:pPr>
            <a:endParaRPr lang="nl-NL" sz="2000" dirty="0">
              <a:latin typeface="Source Sans Pro Light" panose="020B0403030403020204" pitchFamily="34" charset="0"/>
              <a:ea typeface="Source Sans Pro Light" panose="020B0403030403020204" pitchFamily="34" charset="0"/>
              <a:cs typeface="Times New Roman" panose="02020603050405020304" pitchFamily="18" charset="0"/>
            </a:endParaRPr>
          </a:p>
          <a:p>
            <a:pPr>
              <a:lnSpc>
                <a:spcPct val="115000"/>
              </a:lnSpc>
            </a:pPr>
            <a:r>
              <a:rPr lang="nl-NL" sz="3200" i="1" dirty="0">
                <a:solidFill>
                  <a:srgbClr val="A90D2F"/>
                </a:solidFill>
                <a:latin typeface="Segoe UI Semibold" panose="020B0702040204020203" pitchFamily="34" charset="0"/>
                <a:ea typeface="Source Sans Pro Light" panose="020B0403030403020204" pitchFamily="34" charset="0"/>
                <a:cs typeface="Segoe UI Semibold" panose="020B0702040204020203" pitchFamily="34" charset="0"/>
              </a:rPr>
              <a:t>Maar hoeveel is dat dan?</a:t>
            </a:r>
          </a:p>
        </p:txBody>
      </p:sp>
      <p:pic>
        <p:nvPicPr>
          <p:cNvPr id="6" name="Picture 4" descr="Bijeenkomst CROW-Fietsberaad 'Aan de slag met deelfietsen' | RAI Vereniging">
            <a:extLst>
              <a:ext uri="{FF2B5EF4-FFF2-40B4-BE49-F238E27FC236}">
                <a16:creationId xmlns:a16="http://schemas.microsoft.com/office/drawing/2014/main" id="{AF26CAAF-196B-41B0-A47F-75A9305FA762}"/>
              </a:ext>
            </a:extLst>
          </p:cNvPr>
          <p:cNvPicPr>
            <a:picLocks noChangeAspect="1" noChangeArrowheads="1"/>
          </p:cNvPicPr>
          <p:nvPr/>
        </p:nvPicPr>
        <p:blipFill>
          <a:blip r:embed="rId2">
            <a:clrChange>
              <a:clrFrom>
                <a:srgbClr val="F7F8FA"/>
              </a:clrFrom>
              <a:clrTo>
                <a:srgbClr val="F7F8FA">
                  <a:alpha val="0"/>
                </a:srgbClr>
              </a:clrTo>
            </a:clrChange>
            <a:extLst>
              <a:ext uri="{28A0092B-C50C-407E-A947-70E740481C1C}">
                <a14:useLocalDpi xmlns:a14="http://schemas.microsoft.com/office/drawing/2010/main" val="0"/>
              </a:ext>
            </a:extLst>
          </a:blip>
          <a:srcRect/>
          <a:stretch>
            <a:fillRect/>
          </a:stretch>
        </p:blipFill>
        <p:spPr bwMode="auto">
          <a:xfrm>
            <a:off x="9103631" y="6008807"/>
            <a:ext cx="1288278" cy="63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8646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t>Passantentelling </a:t>
            </a:r>
            <a:r>
              <a:rPr lang="nl-NL" sz="3200" b="0" dirty="0"/>
              <a:t>(21 locaties)</a:t>
            </a:r>
          </a:p>
        </p:txBody>
      </p:sp>
      <p:pic>
        <p:nvPicPr>
          <p:cNvPr id="8" name="Picture 4" descr="Bijeenkomst CROW-Fietsberaad 'Aan de slag met deelfietsen' | RAI Vereniging">
            <a:extLst>
              <a:ext uri="{FF2B5EF4-FFF2-40B4-BE49-F238E27FC236}">
                <a16:creationId xmlns:a16="http://schemas.microsoft.com/office/drawing/2014/main" id="{7F0899C8-5AB9-4433-88FB-A4CBB06CB9E7}"/>
              </a:ext>
            </a:extLst>
          </p:cNvPr>
          <p:cNvPicPr>
            <a:picLocks noChangeAspect="1" noChangeArrowheads="1"/>
          </p:cNvPicPr>
          <p:nvPr/>
        </p:nvPicPr>
        <p:blipFill>
          <a:blip r:embed="rId2">
            <a:clrChange>
              <a:clrFrom>
                <a:srgbClr val="F7F8FA"/>
              </a:clrFrom>
              <a:clrTo>
                <a:srgbClr val="F7F8FA">
                  <a:alpha val="0"/>
                </a:srgbClr>
              </a:clrTo>
            </a:clrChange>
            <a:extLst>
              <a:ext uri="{28A0092B-C50C-407E-A947-70E740481C1C}">
                <a14:useLocalDpi xmlns:a14="http://schemas.microsoft.com/office/drawing/2010/main" val="0"/>
              </a:ext>
            </a:extLst>
          </a:blip>
          <a:srcRect/>
          <a:stretch>
            <a:fillRect/>
          </a:stretch>
        </p:blipFill>
        <p:spPr bwMode="auto">
          <a:xfrm>
            <a:off x="9103631" y="6008807"/>
            <a:ext cx="1288278" cy="638726"/>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Groep 30">
            <a:extLst>
              <a:ext uri="{FF2B5EF4-FFF2-40B4-BE49-F238E27FC236}">
                <a16:creationId xmlns:a16="http://schemas.microsoft.com/office/drawing/2014/main" id="{ADE21330-7C8D-4184-91D4-AFFB9EBA3C8A}"/>
              </a:ext>
            </a:extLst>
          </p:cNvPr>
          <p:cNvGrpSpPr/>
          <p:nvPr/>
        </p:nvGrpSpPr>
        <p:grpSpPr>
          <a:xfrm>
            <a:off x="731838" y="1696453"/>
            <a:ext cx="7942930" cy="4164414"/>
            <a:chOff x="731838" y="1828727"/>
            <a:chExt cx="7847420" cy="4032140"/>
          </a:xfrm>
        </p:grpSpPr>
        <p:pic>
          <p:nvPicPr>
            <p:cNvPr id="9" name="Afbeelding 8" descr="Afbeelding met kaart, tekst&#10;&#10;Automatisch gegenereerde beschrijving">
              <a:extLst>
                <a:ext uri="{FF2B5EF4-FFF2-40B4-BE49-F238E27FC236}">
                  <a16:creationId xmlns:a16="http://schemas.microsoft.com/office/drawing/2014/main" id="{7C66F7DA-B328-4D01-8803-9D15B717CE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838" y="2012904"/>
              <a:ext cx="7847420" cy="3847963"/>
            </a:xfrm>
            <a:prstGeom prst="rect">
              <a:avLst/>
            </a:prstGeom>
            <a:ln>
              <a:noFill/>
            </a:ln>
            <a:effectLst>
              <a:outerShdw blurRad="292100" dist="139700" dir="2700000" algn="tl" rotWithShape="0">
                <a:srgbClr val="333333">
                  <a:alpha val="65000"/>
                </a:srgbClr>
              </a:outerShdw>
            </a:effectLst>
          </p:spPr>
        </p:pic>
        <p:pic>
          <p:nvPicPr>
            <p:cNvPr id="10" name="Afbeelding 9">
              <a:extLst>
                <a:ext uri="{FF2B5EF4-FFF2-40B4-BE49-F238E27FC236}">
                  <a16:creationId xmlns:a16="http://schemas.microsoft.com/office/drawing/2014/main" id="{24004CE1-6A61-4AA1-8C68-4070766872A9}"/>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2496320" y="1828727"/>
              <a:ext cx="220754" cy="809862"/>
            </a:xfrm>
            <a:prstGeom prst="rect">
              <a:avLst/>
            </a:prstGeom>
            <a:ln>
              <a:noFill/>
            </a:ln>
            <a:effectLst>
              <a:outerShdw blurRad="292100" dist="139700" dir="2700000" algn="tl" rotWithShape="0">
                <a:srgbClr val="333333">
                  <a:alpha val="65000"/>
                </a:srgbClr>
              </a:outerShdw>
            </a:effectLst>
          </p:spPr>
        </p:pic>
        <p:pic>
          <p:nvPicPr>
            <p:cNvPr id="11" name="Afbeelding 10">
              <a:extLst>
                <a:ext uri="{FF2B5EF4-FFF2-40B4-BE49-F238E27FC236}">
                  <a16:creationId xmlns:a16="http://schemas.microsoft.com/office/drawing/2014/main" id="{98C50761-110F-4AE1-A91E-B19774AA58F1}"/>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3841794" y="2233658"/>
              <a:ext cx="220754" cy="809862"/>
            </a:xfrm>
            <a:prstGeom prst="rect">
              <a:avLst/>
            </a:prstGeom>
            <a:ln>
              <a:noFill/>
            </a:ln>
            <a:effectLst>
              <a:outerShdw blurRad="292100" dist="139700" dir="2700000" algn="tl" rotWithShape="0">
                <a:srgbClr val="333333">
                  <a:alpha val="65000"/>
                </a:srgbClr>
              </a:outerShdw>
            </a:effectLst>
          </p:spPr>
        </p:pic>
        <p:pic>
          <p:nvPicPr>
            <p:cNvPr id="12" name="Afbeelding 11">
              <a:extLst>
                <a:ext uri="{FF2B5EF4-FFF2-40B4-BE49-F238E27FC236}">
                  <a16:creationId xmlns:a16="http://schemas.microsoft.com/office/drawing/2014/main" id="{F45FE25E-A355-4646-B049-4224C0D847E0}"/>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5989772" y="1946293"/>
              <a:ext cx="220754" cy="809862"/>
            </a:xfrm>
            <a:prstGeom prst="rect">
              <a:avLst/>
            </a:prstGeom>
            <a:ln>
              <a:noFill/>
            </a:ln>
            <a:effectLst>
              <a:outerShdw blurRad="292100" dist="139700" dir="2700000" algn="tl" rotWithShape="0">
                <a:srgbClr val="333333">
                  <a:alpha val="65000"/>
                </a:srgbClr>
              </a:outerShdw>
            </a:effectLst>
          </p:spPr>
        </p:pic>
        <p:pic>
          <p:nvPicPr>
            <p:cNvPr id="13" name="Afbeelding 12">
              <a:extLst>
                <a:ext uri="{FF2B5EF4-FFF2-40B4-BE49-F238E27FC236}">
                  <a16:creationId xmlns:a16="http://schemas.microsoft.com/office/drawing/2014/main" id="{E55F5878-ACE4-4F99-9306-7C41261E2690}"/>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5504057" y="2619138"/>
              <a:ext cx="220754" cy="809862"/>
            </a:xfrm>
            <a:prstGeom prst="rect">
              <a:avLst/>
            </a:prstGeom>
            <a:ln>
              <a:noFill/>
            </a:ln>
            <a:effectLst>
              <a:outerShdw blurRad="292100" dist="139700" dir="2700000" algn="tl" rotWithShape="0">
                <a:srgbClr val="333333">
                  <a:alpha val="65000"/>
                </a:srgbClr>
              </a:outerShdw>
            </a:effectLst>
          </p:spPr>
        </p:pic>
        <p:pic>
          <p:nvPicPr>
            <p:cNvPr id="14" name="Afbeelding 13">
              <a:extLst>
                <a:ext uri="{FF2B5EF4-FFF2-40B4-BE49-F238E27FC236}">
                  <a16:creationId xmlns:a16="http://schemas.microsoft.com/office/drawing/2014/main" id="{1D0A61F4-B8B4-4FC0-856B-E5066D605C98}"/>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6100149" y="2756155"/>
              <a:ext cx="220754" cy="809862"/>
            </a:xfrm>
            <a:prstGeom prst="rect">
              <a:avLst/>
            </a:prstGeom>
            <a:ln>
              <a:noFill/>
            </a:ln>
            <a:effectLst>
              <a:outerShdw blurRad="292100" dist="139700" dir="2700000" algn="tl" rotWithShape="0">
                <a:srgbClr val="333333">
                  <a:alpha val="65000"/>
                </a:srgbClr>
              </a:outerShdw>
            </a:effectLst>
          </p:spPr>
        </p:pic>
        <p:pic>
          <p:nvPicPr>
            <p:cNvPr id="15" name="Afbeelding 14">
              <a:extLst>
                <a:ext uri="{FF2B5EF4-FFF2-40B4-BE49-F238E27FC236}">
                  <a16:creationId xmlns:a16="http://schemas.microsoft.com/office/drawing/2014/main" id="{82754551-8BE6-4A0D-8353-E9B197B6133C}"/>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4327509" y="2912945"/>
              <a:ext cx="220754" cy="809862"/>
            </a:xfrm>
            <a:prstGeom prst="rect">
              <a:avLst/>
            </a:prstGeom>
            <a:ln>
              <a:noFill/>
            </a:ln>
            <a:effectLst>
              <a:outerShdw blurRad="292100" dist="139700" dir="2700000" algn="tl" rotWithShape="0">
                <a:srgbClr val="333333">
                  <a:alpha val="65000"/>
                </a:srgbClr>
              </a:outerShdw>
            </a:effectLst>
          </p:spPr>
        </p:pic>
        <p:pic>
          <p:nvPicPr>
            <p:cNvPr id="16" name="Afbeelding 15">
              <a:extLst>
                <a:ext uri="{FF2B5EF4-FFF2-40B4-BE49-F238E27FC236}">
                  <a16:creationId xmlns:a16="http://schemas.microsoft.com/office/drawing/2014/main" id="{7A6FC1FC-278E-4BE2-A574-5564E7C1E204}"/>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4217132" y="3127023"/>
              <a:ext cx="220754" cy="809862"/>
            </a:xfrm>
            <a:prstGeom prst="rect">
              <a:avLst/>
            </a:prstGeom>
            <a:ln>
              <a:noFill/>
            </a:ln>
            <a:effectLst>
              <a:outerShdw blurRad="292100" dist="139700" dir="2700000" algn="tl" rotWithShape="0">
                <a:srgbClr val="333333">
                  <a:alpha val="65000"/>
                </a:srgbClr>
              </a:outerShdw>
            </a:effectLst>
          </p:spPr>
        </p:pic>
        <p:pic>
          <p:nvPicPr>
            <p:cNvPr id="17" name="Afbeelding 16">
              <a:extLst>
                <a:ext uri="{FF2B5EF4-FFF2-40B4-BE49-F238E27FC236}">
                  <a16:creationId xmlns:a16="http://schemas.microsoft.com/office/drawing/2014/main" id="{8DEE5715-7905-47F9-AD00-48C84F6B0D39}"/>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4702847" y="3161086"/>
              <a:ext cx="220754" cy="809862"/>
            </a:xfrm>
            <a:prstGeom prst="rect">
              <a:avLst/>
            </a:prstGeom>
            <a:ln>
              <a:noFill/>
            </a:ln>
            <a:effectLst>
              <a:outerShdw blurRad="292100" dist="139700" dir="2700000" algn="tl" rotWithShape="0">
                <a:srgbClr val="333333">
                  <a:alpha val="65000"/>
                </a:srgbClr>
              </a:outerShdw>
            </a:effectLst>
          </p:spPr>
        </p:pic>
        <p:pic>
          <p:nvPicPr>
            <p:cNvPr id="18" name="Afbeelding 17">
              <a:extLst>
                <a:ext uri="{FF2B5EF4-FFF2-40B4-BE49-F238E27FC236}">
                  <a16:creationId xmlns:a16="http://schemas.microsoft.com/office/drawing/2014/main" id="{7FC3C0FA-B4FD-481F-A4AC-89ACC1EC4437}"/>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4857431" y="3632628"/>
              <a:ext cx="220754" cy="809862"/>
            </a:xfrm>
            <a:prstGeom prst="rect">
              <a:avLst/>
            </a:prstGeom>
            <a:ln>
              <a:noFill/>
            </a:ln>
            <a:effectLst>
              <a:outerShdw blurRad="292100" dist="139700" dir="2700000" algn="tl" rotWithShape="0">
                <a:srgbClr val="333333">
                  <a:alpha val="65000"/>
                </a:srgbClr>
              </a:outerShdw>
            </a:effectLst>
          </p:spPr>
        </p:pic>
        <p:pic>
          <p:nvPicPr>
            <p:cNvPr id="19" name="Afbeelding 18">
              <a:extLst>
                <a:ext uri="{FF2B5EF4-FFF2-40B4-BE49-F238E27FC236}">
                  <a16:creationId xmlns:a16="http://schemas.microsoft.com/office/drawing/2014/main" id="{AF0CD49B-3ACC-487A-99AE-1867627D858C}"/>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5612913" y="3936885"/>
              <a:ext cx="220754" cy="809862"/>
            </a:xfrm>
            <a:prstGeom prst="rect">
              <a:avLst/>
            </a:prstGeom>
            <a:ln>
              <a:noFill/>
            </a:ln>
            <a:effectLst>
              <a:outerShdw blurRad="292100" dist="139700" dir="2700000" algn="tl" rotWithShape="0">
                <a:srgbClr val="333333">
                  <a:alpha val="65000"/>
                </a:srgbClr>
              </a:outerShdw>
            </a:effectLst>
          </p:spPr>
        </p:pic>
        <p:pic>
          <p:nvPicPr>
            <p:cNvPr id="20" name="Afbeelding 19">
              <a:extLst>
                <a:ext uri="{FF2B5EF4-FFF2-40B4-BE49-F238E27FC236}">
                  <a16:creationId xmlns:a16="http://schemas.microsoft.com/office/drawing/2014/main" id="{A6B63D57-49AC-4936-9A6C-FD5DF01C7297}"/>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4217132" y="3598565"/>
              <a:ext cx="220754" cy="809862"/>
            </a:xfrm>
            <a:prstGeom prst="rect">
              <a:avLst/>
            </a:prstGeom>
            <a:ln>
              <a:noFill/>
            </a:ln>
            <a:effectLst>
              <a:outerShdw blurRad="292100" dist="139700" dir="2700000" algn="tl" rotWithShape="0">
                <a:srgbClr val="333333">
                  <a:alpha val="65000"/>
                </a:srgbClr>
              </a:outerShdw>
            </a:effectLst>
          </p:spPr>
        </p:pic>
        <p:pic>
          <p:nvPicPr>
            <p:cNvPr id="21" name="Afbeelding 20">
              <a:extLst>
                <a:ext uri="{FF2B5EF4-FFF2-40B4-BE49-F238E27FC236}">
                  <a16:creationId xmlns:a16="http://schemas.microsoft.com/office/drawing/2014/main" id="{74F89E23-E897-4B08-99E5-F201439CA436}"/>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4947454" y="4025177"/>
              <a:ext cx="220754" cy="809862"/>
            </a:xfrm>
            <a:prstGeom prst="rect">
              <a:avLst/>
            </a:prstGeom>
            <a:ln>
              <a:noFill/>
            </a:ln>
            <a:effectLst>
              <a:outerShdw blurRad="292100" dist="139700" dir="2700000" algn="tl" rotWithShape="0">
                <a:srgbClr val="333333">
                  <a:alpha val="65000"/>
                </a:srgbClr>
              </a:outerShdw>
            </a:effectLst>
          </p:spPr>
        </p:pic>
        <p:pic>
          <p:nvPicPr>
            <p:cNvPr id="22" name="Afbeelding 21">
              <a:extLst>
                <a:ext uri="{FF2B5EF4-FFF2-40B4-BE49-F238E27FC236}">
                  <a16:creationId xmlns:a16="http://schemas.microsoft.com/office/drawing/2014/main" id="{83F9E199-0B7E-42DB-8FD8-54DB4B7BD699}"/>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3729014" y="4328663"/>
              <a:ext cx="220754" cy="809862"/>
            </a:xfrm>
            <a:prstGeom prst="rect">
              <a:avLst/>
            </a:prstGeom>
            <a:ln>
              <a:noFill/>
            </a:ln>
            <a:effectLst>
              <a:outerShdw blurRad="292100" dist="139700" dir="2700000" algn="tl" rotWithShape="0">
                <a:srgbClr val="333333">
                  <a:alpha val="65000"/>
                </a:srgbClr>
              </a:outerShdw>
            </a:effectLst>
          </p:spPr>
        </p:pic>
        <p:pic>
          <p:nvPicPr>
            <p:cNvPr id="23" name="Afbeelding 22">
              <a:extLst>
                <a:ext uri="{FF2B5EF4-FFF2-40B4-BE49-F238E27FC236}">
                  <a16:creationId xmlns:a16="http://schemas.microsoft.com/office/drawing/2014/main" id="{CC84411C-B0D0-4687-95F4-206C34B05754}"/>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4426905" y="4408427"/>
              <a:ext cx="220754" cy="809862"/>
            </a:xfrm>
            <a:prstGeom prst="rect">
              <a:avLst/>
            </a:prstGeom>
            <a:ln>
              <a:noFill/>
            </a:ln>
            <a:effectLst>
              <a:outerShdw blurRad="292100" dist="139700" dir="2700000" algn="tl" rotWithShape="0">
                <a:srgbClr val="333333">
                  <a:alpha val="65000"/>
                </a:srgbClr>
              </a:outerShdw>
            </a:effectLst>
          </p:spPr>
        </p:pic>
        <p:pic>
          <p:nvPicPr>
            <p:cNvPr id="24" name="Afbeelding 23">
              <a:extLst>
                <a:ext uri="{FF2B5EF4-FFF2-40B4-BE49-F238E27FC236}">
                  <a16:creationId xmlns:a16="http://schemas.microsoft.com/office/drawing/2014/main" id="{E477A276-198D-4C29-9FF6-39E95FD92B3E}"/>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2973532" y="3923732"/>
              <a:ext cx="220754" cy="809862"/>
            </a:xfrm>
            <a:prstGeom prst="rect">
              <a:avLst/>
            </a:prstGeom>
            <a:ln>
              <a:noFill/>
            </a:ln>
            <a:effectLst>
              <a:outerShdw blurRad="292100" dist="139700" dir="2700000" algn="tl" rotWithShape="0">
                <a:srgbClr val="333333">
                  <a:alpha val="65000"/>
                </a:srgbClr>
              </a:outerShdw>
            </a:effectLst>
          </p:spPr>
        </p:pic>
        <p:pic>
          <p:nvPicPr>
            <p:cNvPr id="25" name="Afbeelding 24">
              <a:extLst>
                <a:ext uri="{FF2B5EF4-FFF2-40B4-BE49-F238E27FC236}">
                  <a16:creationId xmlns:a16="http://schemas.microsoft.com/office/drawing/2014/main" id="{0793388C-F921-4399-9583-0737200ED255}"/>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1461312" y="4037559"/>
              <a:ext cx="220754" cy="809862"/>
            </a:xfrm>
            <a:prstGeom prst="rect">
              <a:avLst/>
            </a:prstGeom>
            <a:ln>
              <a:noFill/>
            </a:ln>
            <a:effectLst>
              <a:outerShdw blurRad="292100" dist="139700" dir="2700000" algn="tl" rotWithShape="0">
                <a:srgbClr val="333333">
                  <a:alpha val="65000"/>
                </a:srgbClr>
              </a:outerShdw>
            </a:effectLst>
          </p:spPr>
        </p:pic>
        <p:pic>
          <p:nvPicPr>
            <p:cNvPr id="26" name="Afbeelding 25">
              <a:extLst>
                <a:ext uri="{FF2B5EF4-FFF2-40B4-BE49-F238E27FC236}">
                  <a16:creationId xmlns:a16="http://schemas.microsoft.com/office/drawing/2014/main" id="{2D08A4F0-3E5F-41E5-A7A1-4E5D2D42FF8D}"/>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1803343" y="4290683"/>
              <a:ext cx="220754" cy="809862"/>
            </a:xfrm>
            <a:prstGeom prst="rect">
              <a:avLst/>
            </a:prstGeom>
            <a:ln>
              <a:noFill/>
            </a:ln>
            <a:effectLst>
              <a:outerShdw blurRad="292100" dist="139700" dir="2700000" algn="tl" rotWithShape="0">
                <a:srgbClr val="333333">
                  <a:alpha val="65000"/>
                </a:srgbClr>
              </a:outerShdw>
            </a:effectLst>
          </p:spPr>
        </p:pic>
        <p:pic>
          <p:nvPicPr>
            <p:cNvPr id="27" name="Afbeelding 26">
              <a:extLst>
                <a:ext uri="{FF2B5EF4-FFF2-40B4-BE49-F238E27FC236}">
                  <a16:creationId xmlns:a16="http://schemas.microsoft.com/office/drawing/2014/main" id="{9E36D2DF-73C8-4F2F-9ADD-9D36C555184C}"/>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1613712" y="4189959"/>
              <a:ext cx="220754" cy="809862"/>
            </a:xfrm>
            <a:prstGeom prst="rect">
              <a:avLst/>
            </a:prstGeom>
            <a:ln>
              <a:noFill/>
            </a:ln>
            <a:effectLst>
              <a:outerShdw blurRad="292100" dist="139700" dir="2700000" algn="tl" rotWithShape="0">
                <a:srgbClr val="333333">
                  <a:alpha val="65000"/>
                </a:srgbClr>
              </a:outerShdw>
            </a:effectLst>
          </p:spPr>
        </p:pic>
        <p:pic>
          <p:nvPicPr>
            <p:cNvPr id="28" name="Afbeelding 27">
              <a:extLst>
                <a:ext uri="{FF2B5EF4-FFF2-40B4-BE49-F238E27FC236}">
                  <a16:creationId xmlns:a16="http://schemas.microsoft.com/office/drawing/2014/main" id="{12A5AD9D-7308-4BFE-92EA-BF92BE16964A}"/>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1573287" y="4311821"/>
              <a:ext cx="220754" cy="809862"/>
            </a:xfrm>
            <a:prstGeom prst="rect">
              <a:avLst/>
            </a:prstGeom>
            <a:ln>
              <a:noFill/>
            </a:ln>
            <a:effectLst>
              <a:outerShdw blurRad="292100" dist="139700" dir="2700000" algn="tl" rotWithShape="0">
                <a:srgbClr val="333333">
                  <a:alpha val="65000"/>
                </a:srgbClr>
              </a:outerShdw>
            </a:effectLst>
          </p:spPr>
        </p:pic>
        <p:pic>
          <p:nvPicPr>
            <p:cNvPr id="29" name="Afbeelding 28">
              <a:extLst>
                <a:ext uri="{FF2B5EF4-FFF2-40B4-BE49-F238E27FC236}">
                  <a16:creationId xmlns:a16="http://schemas.microsoft.com/office/drawing/2014/main" id="{3CF80CC3-406A-4CE7-9564-0D4BC422792F}"/>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1766112" y="4342359"/>
              <a:ext cx="220754" cy="809862"/>
            </a:xfrm>
            <a:prstGeom prst="rect">
              <a:avLst/>
            </a:prstGeom>
            <a:ln>
              <a:noFill/>
            </a:ln>
            <a:effectLst>
              <a:outerShdw blurRad="292100" dist="139700" dir="2700000" algn="tl" rotWithShape="0">
                <a:srgbClr val="333333">
                  <a:alpha val="65000"/>
                </a:srgbClr>
              </a:outerShdw>
            </a:effectLst>
          </p:spPr>
        </p:pic>
        <p:pic>
          <p:nvPicPr>
            <p:cNvPr id="30" name="Afbeelding 29">
              <a:extLst>
                <a:ext uri="{FF2B5EF4-FFF2-40B4-BE49-F238E27FC236}">
                  <a16:creationId xmlns:a16="http://schemas.microsoft.com/office/drawing/2014/main" id="{5103F17C-290F-4712-99A0-810FFE7FB450}"/>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1579535" y="4615574"/>
              <a:ext cx="220754" cy="809862"/>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1778888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t>Passantentelling Techniek</a:t>
            </a:r>
          </a:p>
        </p:txBody>
      </p:sp>
      <p:pic>
        <p:nvPicPr>
          <p:cNvPr id="5" name="Afbeelding 4" descr="Schermopname"/>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974267" y="2001986"/>
            <a:ext cx="2591162" cy="3848637"/>
          </a:xfrm>
          <a:prstGeom prst="rect">
            <a:avLst/>
          </a:prstGeom>
        </p:spPr>
      </p:pic>
      <p:sp>
        <p:nvSpPr>
          <p:cNvPr id="6" name="Rechthoek 5"/>
          <p:cNvSpPr/>
          <p:nvPr/>
        </p:nvSpPr>
        <p:spPr>
          <a:xfrm>
            <a:off x="4829759" y="2001986"/>
            <a:ext cx="6038538" cy="4987391"/>
          </a:xfrm>
          <a:prstGeom prst="rect">
            <a:avLst/>
          </a:prstGeom>
        </p:spPr>
        <p:txBody>
          <a:bodyPr wrap="square">
            <a:spAutoFit/>
          </a:bodyPr>
          <a:lstStyle/>
          <a:p>
            <a:pPr marL="342900" indent="-342900">
              <a:lnSpc>
                <a:spcPts val="2400"/>
              </a:lnSpc>
              <a:spcAft>
                <a:spcPts val="1500"/>
              </a:spcAft>
              <a:buFontTx/>
              <a:buChar char="-"/>
            </a:pPr>
            <a:r>
              <a:rPr lang="nl-NL" sz="2400" dirty="0">
                <a:latin typeface="Source Sans Pro Light" panose="020B0403030403020204" pitchFamily="34" charset="0"/>
                <a:ea typeface="Source Sans Pro Light" panose="020B0403030403020204" pitchFamily="34" charset="0"/>
                <a:cs typeface="Times New Roman" panose="02020603050405020304" pitchFamily="18" charset="0"/>
              </a:rPr>
              <a:t>LTE-M techniek (simkaart+4G)</a:t>
            </a:r>
          </a:p>
          <a:p>
            <a:pPr marL="342900" indent="-342900">
              <a:lnSpc>
                <a:spcPts val="2400"/>
              </a:lnSpc>
              <a:spcAft>
                <a:spcPts val="1500"/>
              </a:spcAft>
              <a:buFontTx/>
              <a:buChar char="-"/>
            </a:pPr>
            <a:r>
              <a:rPr lang="nl-NL" sz="2400" dirty="0">
                <a:latin typeface="Source Sans Pro Light" panose="020B0403030403020204" pitchFamily="34" charset="0"/>
                <a:ea typeface="Source Sans Pro Light" panose="020B0403030403020204" pitchFamily="34" charset="0"/>
                <a:cs typeface="Times New Roman" panose="02020603050405020304" pitchFamily="18" charset="0"/>
              </a:rPr>
              <a:t>Geen wifi-tracking</a:t>
            </a:r>
          </a:p>
          <a:p>
            <a:pPr marL="342900" indent="-342900">
              <a:lnSpc>
                <a:spcPts val="2400"/>
              </a:lnSpc>
              <a:spcAft>
                <a:spcPts val="1500"/>
              </a:spcAft>
              <a:buFontTx/>
              <a:buChar char="-"/>
            </a:pPr>
            <a:r>
              <a:rPr lang="nl-NL" sz="2400" dirty="0">
                <a:latin typeface="Source Sans Pro Light" panose="020B0403030403020204" pitchFamily="34" charset="0"/>
                <a:ea typeface="Source Sans Pro Light" panose="020B0403030403020204" pitchFamily="34" charset="0"/>
                <a:cs typeface="Times New Roman" panose="02020603050405020304" pitchFamily="18" charset="0"/>
              </a:rPr>
              <a:t>Privacy </a:t>
            </a:r>
            <a:r>
              <a:rPr lang="nl-NL" sz="2400" dirty="0" err="1">
                <a:latin typeface="Source Sans Pro Light" panose="020B0403030403020204" pitchFamily="34" charset="0"/>
                <a:ea typeface="Source Sans Pro Light" panose="020B0403030403020204" pitchFamily="34" charset="0"/>
                <a:cs typeface="Times New Roman" panose="02020603050405020304" pitchFamily="18" charset="0"/>
              </a:rPr>
              <a:t>by</a:t>
            </a:r>
            <a:r>
              <a:rPr lang="nl-NL" sz="2400" dirty="0">
                <a:latin typeface="Source Sans Pro Light" panose="020B0403030403020204" pitchFamily="34" charset="0"/>
                <a:ea typeface="Source Sans Pro Light" panose="020B0403030403020204" pitchFamily="34" charset="0"/>
                <a:cs typeface="Times New Roman" panose="02020603050405020304" pitchFamily="18" charset="0"/>
              </a:rPr>
              <a:t> Design</a:t>
            </a:r>
          </a:p>
          <a:p>
            <a:pPr marL="342900" indent="-342900">
              <a:lnSpc>
                <a:spcPts val="2400"/>
              </a:lnSpc>
              <a:spcAft>
                <a:spcPts val="1500"/>
              </a:spcAft>
              <a:buFontTx/>
              <a:buChar char="-"/>
            </a:pPr>
            <a:r>
              <a:rPr lang="nl-NL" sz="2400" dirty="0">
                <a:latin typeface="Source Sans Pro Light" panose="020B0403030403020204" pitchFamily="34" charset="0"/>
                <a:ea typeface="Source Sans Pro Light" panose="020B0403030403020204" pitchFamily="34" charset="0"/>
                <a:cs typeface="Times New Roman" panose="02020603050405020304" pitchFamily="18" charset="0"/>
              </a:rPr>
              <a:t>Open en Weerbaar</a:t>
            </a:r>
          </a:p>
          <a:p>
            <a:pPr marL="342900" indent="-342900">
              <a:lnSpc>
                <a:spcPts val="2400"/>
              </a:lnSpc>
              <a:spcAft>
                <a:spcPts val="1500"/>
              </a:spcAft>
              <a:buFontTx/>
              <a:buChar char="-"/>
            </a:pPr>
            <a:r>
              <a:rPr lang="nl-NL" sz="2400" dirty="0">
                <a:latin typeface="Source Sans Pro Light" panose="020B0403030403020204" pitchFamily="34" charset="0"/>
                <a:ea typeface="Source Sans Pro Light" panose="020B0403030403020204" pitchFamily="34" charset="0"/>
                <a:cs typeface="Times New Roman" panose="02020603050405020304" pitchFamily="18" charset="0"/>
              </a:rPr>
              <a:t>21 sensorlocaties</a:t>
            </a:r>
          </a:p>
          <a:p>
            <a:pPr marL="342900" indent="-342900">
              <a:lnSpc>
                <a:spcPts val="2400"/>
              </a:lnSpc>
              <a:spcAft>
                <a:spcPts val="1500"/>
              </a:spcAft>
              <a:buFontTx/>
              <a:buChar char="-"/>
            </a:pPr>
            <a:r>
              <a:rPr lang="nl-NL" sz="2400" dirty="0">
                <a:latin typeface="Source Sans Pro Light" panose="020B0403030403020204" pitchFamily="34" charset="0"/>
                <a:ea typeface="Source Sans Pro Light" panose="020B0403030403020204" pitchFamily="34" charset="0"/>
                <a:cs typeface="Times New Roman" panose="02020603050405020304" pitchFamily="18" charset="0"/>
              </a:rPr>
              <a:t>Ca. 50 meetvlakken</a:t>
            </a:r>
          </a:p>
          <a:p>
            <a:pPr marL="342900" indent="-342900">
              <a:lnSpc>
                <a:spcPts val="2400"/>
              </a:lnSpc>
              <a:spcAft>
                <a:spcPts val="1500"/>
              </a:spcAft>
              <a:buFontTx/>
              <a:buChar char="-"/>
            </a:pPr>
            <a:r>
              <a:rPr lang="nl-NL" sz="2400" dirty="0">
                <a:latin typeface="Source Sans Pro Light" panose="020B0403030403020204" pitchFamily="34" charset="0"/>
                <a:ea typeface="Source Sans Pro Light" panose="020B0403030403020204" pitchFamily="34" charset="0"/>
                <a:cs typeface="Times New Roman" panose="02020603050405020304" pitchFamily="18" charset="0"/>
              </a:rPr>
              <a:t>..nog niet </a:t>
            </a:r>
            <a:r>
              <a:rPr lang="nl-NL" sz="2400" dirty="0" err="1">
                <a:latin typeface="Source Sans Pro Light" panose="020B0403030403020204" pitchFamily="34" charset="0"/>
                <a:ea typeface="Source Sans Pro Light" panose="020B0403030403020204" pitchFamily="34" charset="0"/>
                <a:cs typeface="Times New Roman" panose="02020603050405020304" pitchFamily="18" charset="0"/>
              </a:rPr>
              <a:t>realtime</a:t>
            </a:r>
            <a:endParaRPr lang="nl-NL" sz="2400" dirty="0">
              <a:latin typeface="Source Sans Pro Light" panose="020B0403030403020204" pitchFamily="34" charset="0"/>
              <a:ea typeface="Source Sans Pro Light" panose="020B0403030403020204" pitchFamily="34" charset="0"/>
              <a:cs typeface="Times New Roman" panose="02020603050405020304" pitchFamily="18" charset="0"/>
            </a:endParaRPr>
          </a:p>
          <a:p>
            <a:pPr marL="342900" indent="-342900">
              <a:lnSpc>
                <a:spcPts val="2400"/>
              </a:lnSpc>
              <a:spcAft>
                <a:spcPts val="1500"/>
              </a:spcAft>
              <a:buFontTx/>
              <a:buChar char="-"/>
            </a:pPr>
            <a:r>
              <a:rPr lang="nl-NL" sz="2400" dirty="0">
                <a:latin typeface="Source Sans Pro Light" panose="020B0403030403020204" pitchFamily="34" charset="0"/>
                <a:ea typeface="Source Sans Pro Light" panose="020B0403030403020204" pitchFamily="34" charset="0"/>
                <a:cs typeface="Times New Roman" panose="02020603050405020304" pitchFamily="18" charset="0"/>
              </a:rPr>
              <a:t>Verschillende dashboards (ook openbaar)</a:t>
            </a:r>
          </a:p>
          <a:p>
            <a:pPr marL="342900" indent="-342900">
              <a:spcAft>
                <a:spcPts val="1500"/>
              </a:spcAft>
              <a:buFontTx/>
              <a:buChar char="-"/>
            </a:pPr>
            <a:endParaRPr lang="nl-NL" sz="2400" dirty="0">
              <a:latin typeface="Source Sans Pro Light" panose="020B0403030403020204" pitchFamily="34" charset="0"/>
              <a:ea typeface="Source Sans Pro Light" panose="020B0403030403020204" pitchFamily="34" charset="0"/>
              <a:cs typeface="Times New Roman" panose="02020603050405020304" pitchFamily="18" charset="0"/>
            </a:endParaRPr>
          </a:p>
          <a:p>
            <a:pPr marL="342900" indent="-342900">
              <a:lnSpc>
                <a:spcPct val="115000"/>
              </a:lnSpc>
              <a:spcAft>
                <a:spcPts val="1500"/>
              </a:spcAft>
              <a:buFontTx/>
              <a:buChar char="-"/>
            </a:pPr>
            <a:endParaRPr lang="nl-NL" sz="2000" dirty="0">
              <a:latin typeface="Source Sans Pro Light" panose="020B0403030403020204" pitchFamily="34" charset="0"/>
              <a:ea typeface="Source Sans Pro Light" panose="020B0403030403020204" pitchFamily="34" charset="0"/>
              <a:cs typeface="Times New Roman" panose="02020603050405020304" pitchFamily="18" charset="0"/>
            </a:endParaRPr>
          </a:p>
        </p:txBody>
      </p:sp>
      <p:pic>
        <p:nvPicPr>
          <p:cNvPr id="7" name="Afbeelding 6">
            <a:extLst>
              <a:ext uri="{FF2B5EF4-FFF2-40B4-BE49-F238E27FC236}">
                <a16:creationId xmlns:a16="http://schemas.microsoft.com/office/drawing/2014/main" id="{DDC17402-7207-4FC5-A298-599980DC611F}"/>
              </a:ext>
            </a:extLst>
          </p:cNvPr>
          <p:cNvPicPr>
            <a:picLocks noChangeAspect="1"/>
          </p:cNvPicPr>
          <p:nvPr/>
        </p:nvPicPr>
        <p:blipFill rotWithShape="1">
          <a:blip r:embed="rId4">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658812" y="1690688"/>
            <a:ext cx="1177044" cy="4318119"/>
          </a:xfrm>
          <a:prstGeom prst="rect">
            <a:avLst/>
          </a:prstGeom>
        </p:spPr>
      </p:pic>
      <p:pic>
        <p:nvPicPr>
          <p:cNvPr id="8" name="Picture 4" descr="Bijeenkomst CROW-Fietsberaad 'Aan de slag met deelfietsen' | RAI Vereniging">
            <a:extLst>
              <a:ext uri="{FF2B5EF4-FFF2-40B4-BE49-F238E27FC236}">
                <a16:creationId xmlns:a16="http://schemas.microsoft.com/office/drawing/2014/main" id="{C20F7579-5ABE-4B3F-908A-170CF2BC6F88}"/>
              </a:ext>
            </a:extLst>
          </p:cNvPr>
          <p:cNvPicPr>
            <a:picLocks noChangeAspect="1" noChangeArrowheads="1"/>
          </p:cNvPicPr>
          <p:nvPr/>
        </p:nvPicPr>
        <p:blipFill>
          <a:blip r:embed="rId5">
            <a:clrChange>
              <a:clrFrom>
                <a:srgbClr val="F7F8FA"/>
              </a:clrFrom>
              <a:clrTo>
                <a:srgbClr val="F7F8FA">
                  <a:alpha val="0"/>
                </a:srgbClr>
              </a:clrTo>
            </a:clrChange>
            <a:extLst>
              <a:ext uri="{28A0092B-C50C-407E-A947-70E740481C1C}">
                <a14:useLocalDpi xmlns:a14="http://schemas.microsoft.com/office/drawing/2010/main" val="0"/>
              </a:ext>
            </a:extLst>
          </a:blip>
          <a:srcRect/>
          <a:stretch>
            <a:fillRect/>
          </a:stretch>
        </p:blipFill>
        <p:spPr bwMode="auto">
          <a:xfrm>
            <a:off x="9103631" y="6008807"/>
            <a:ext cx="1288278" cy="63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598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t>Praktijksituatie Koningsplein</a:t>
            </a:r>
          </a:p>
        </p:txBody>
      </p:sp>
      <p:pic>
        <p:nvPicPr>
          <p:cNvPr id="16" name="Picture 4" descr="Bijeenkomst CROW-Fietsberaad 'Aan de slag met deelfietsen' | RAI Vereniging">
            <a:extLst>
              <a:ext uri="{FF2B5EF4-FFF2-40B4-BE49-F238E27FC236}">
                <a16:creationId xmlns:a16="http://schemas.microsoft.com/office/drawing/2014/main" id="{1CA917CF-854B-4AB9-A407-47A06B8E3DF3}"/>
              </a:ext>
            </a:extLst>
          </p:cNvPr>
          <p:cNvPicPr>
            <a:picLocks noChangeAspect="1" noChangeArrowheads="1"/>
          </p:cNvPicPr>
          <p:nvPr/>
        </p:nvPicPr>
        <p:blipFill>
          <a:blip r:embed="rId2">
            <a:clrChange>
              <a:clrFrom>
                <a:srgbClr val="F7F8FA"/>
              </a:clrFrom>
              <a:clrTo>
                <a:srgbClr val="F7F8FA">
                  <a:alpha val="0"/>
                </a:srgbClr>
              </a:clrTo>
            </a:clrChange>
            <a:extLst>
              <a:ext uri="{28A0092B-C50C-407E-A947-70E740481C1C}">
                <a14:useLocalDpi xmlns:a14="http://schemas.microsoft.com/office/drawing/2010/main" val="0"/>
              </a:ext>
            </a:extLst>
          </a:blip>
          <a:srcRect/>
          <a:stretch>
            <a:fillRect/>
          </a:stretch>
        </p:blipFill>
        <p:spPr bwMode="auto">
          <a:xfrm>
            <a:off x="9103631" y="6008807"/>
            <a:ext cx="1288278" cy="638726"/>
          </a:xfrm>
          <a:prstGeom prst="rect">
            <a:avLst/>
          </a:prstGeom>
          <a:noFill/>
          <a:extLst>
            <a:ext uri="{909E8E84-426E-40DD-AFC4-6F175D3DCCD1}">
              <a14:hiddenFill xmlns:a14="http://schemas.microsoft.com/office/drawing/2010/main">
                <a:solidFill>
                  <a:srgbClr val="FFFFFF"/>
                </a:solidFill>
              </a14:hiddenFill>
            </a:ext>
          </a:extLst>
        </p:spPr>
      </p:pic>
      <p:pic>
        <p:nvPicPr>
          <p:cNvPr id="17" name="Afbeelding 16" descr="Afbeelding met schermafbeelding, computer&#10;&#10;Automatisch gegenereerde beschrijving">
            <a:extLst>
              <a:ext uri="{FF2B5EF4-FFF2-40B4-BE49-F238E27FC236}">
                <a16:creationId xmlns:a16="http://schemas.microsoft.com/office/drawing/2014/main" id="{36DD9C1B-CF5D-4545-911A-17DFD88D0C0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7763" b="26095"/>
          <a:stretch/>
        </p:blipFill>
        <p:spPr>
          <a:xfrm>
            <a:off x="6727596" y="1869747"/>
            <a:ext cx="2647278" cy="1980000"/>
          </a:xfrm>
          <a:prstGeom prst="rect">
            <a:avLst/>
          </a:prstGeom>
          <a:ln>
            <a:noFill/>
          </a:ln>
          <a:effectLst>
            <a:outerShdw blurRad="292100" dist="139700" dir="2700000" algn="tl" rotWithShape="0">
              <a:srgbClr val="333333">
                <a:alpha val="65000"/>
              </a:srgbClr>
            </a:outerShdw>
          </a:effectLst>
        </p:spPr>
      </p:pic>
      <p:pic>
        <p:nvPicPr>
          <p:cNvPr id="18" name="Afbeelding 17">
            <a:extLst>
              <a:ext uri="{FF2B5EF4-FFF2-40B4-BE49-F238E27FC236}">
                <a16:creationId xmlns:a16="http://schemas.microsoft.com/office/drawing/2014/main" id="{84064DF1-57F2-4122-A64D-35C74AF6C370}"/>
              </a:ext>
            </a:extLst>
          </p:cNvPr>
          <p:cNvPicPr>
            <a:picLocks noChangeAspect="1"/>
          </p:cNvPicPr>
          <p:nvPr/>
        </p:nvPicPr>
        <p:blipFill>
          <a:blip r:embed="rId4">
            <a:lum bright="40000" contrast="42000"/>
          </a:blip>
          <a:stretch>
            <a:fillRect/>
          </a:stretch>
        </p:blipFill>
        <p:spPr>
          <a:xfrm>
            <a:off x="731837" y="1894787"/>
            <a:ext cx="5799601" cy="4024490"/>
          </a:xfrm>
          <a:prstGeom prst="rect">
            <a:avLst/>
          </a:prstGeom>
          <a:ln>
            <a:noFill/>
          </a:ln>
          <a:effectLst>
            <a:outerShdw blurRad="292100" dist="139700" dir="2700000" algn="tl" rotWithShape="0">
              <a:srgbClr val="333333">
                <a:alpha val="65000"/>
              </a:srgbClr>
            </a:outerShdw>
          </a:effectLst>
        </p:spPr>
      </p:pic>
      <p:pic>
        <p:nvPicPr>
          <p:cNvPr id="19" name="Afbeelding 18">
            <a:extLst>
              <a:ext uri="{FF2B5EF4-FFF2-40B4-BE49-F238E27FC236}">
                <a16:creationId xmlns:a16="http://schemas.microsoft.com/office/drawing/2014/main" id="{1F197FA7-8DDE-44C4-B6BE-64A05122927D}"/>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rcRect r="37019"/>
          <a:stretch/>
        </p:blipFill>
        <p:spPr>
          <a:xfrm>
            <a:off x="6739510" y="3939277"/>
            <a:ext cx="2635364" cy="198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59782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t>Praktijksituatie Koningsplein</a:t>
            </a:r>
          </a:p>
        </p:txBody>
      </p:sp>
      <p:pic>
        <p:nvPicPr>
          <p:cNvPr id="16" name="Picture 4" descr="Bijeenkomst CROW-Fietsberaad 'Aan de slag met deelfietsen' | RAI Vereniging">
            <a:extLst>
              <a:ext uri="{FF2B5EF4-FFF2-40B4-BE49-F238E27FC236}">
                <a16:creationId xmlns:a16="http://schemas.microsoft.com/office/drawing/2014/main" id="{1CA917CF-854B-4AB9-A407-47A06B8E3DF3}"/>
              </a:ext>
            </a:extLst>
          </p:cNvPr>
          <p:cNvPicPr>
            <a:picLocks noChangeAspect="1" noChangeArrowheads="1"/>
          </p:cNvPicPr>
          <p:nvPr/>
        </p:nvPicPr>
        <p:blipFill>
          <a:blip r:embed="rId2">
            <a:clrChange>
              <a:clrFrom>
                <a:srgbClr val="F7F8FA"/>
              </a:clrFrom>
              <a:clrTo>
                <a:srgbClr val="F7F8FA">
                  <a:alpha val="0"/>
                </a:srgbClr>
              </a:clrTo>
            </a:clrChange>
            <a:extLst>
              <a:ext uri="{28A0092B-C50C-407E-A947-70E740481C1C}">
                <a14:useLocalDpi xmlns:a14="http://schemas.microsoft.com/office/drawing/2010/main" val="0"/>
              </a:ext>
            </a:extLst>
          </a:blip>
          <a:srcRect/>
          <a:stretch>
            <a:fillRect/>
          </a:stretch>
        </p:blipFill>
        <p:spPr bwMode="auto">
          <a:xfrm>
            <a:off x="9103631" y="6008807"/>
            <a:ext cx="1288278" cy="638726"/>
          </a:xfrm>
          <a:prstGeom prst="rect">
            <a:avLst/>
          </a:prstGeom>
          <a:noFill/>
          <a:extLst>
            <a:ext uri="{909E8E84-426E-40DD-AFC4-6F175D3DCCD1}">
              <a14:hiddenFill xmlns:a14="http://schemas.microsoft.com/office/drawing/2010/main">
                <a:solidFill>
                  <a:srgbClr val="FFFFFF"/>
                </a:solidFill>
              </a14:hiddenFill>
            </a:ext>
          </a:extLst>
        </p:spPr>
      </p:pic>
      <p:pic>
        <p:nvPicPr>
          <p:cNvPr id="17" name="Afbeelding 16" descr="Afbeelding met tekst, kaart&#10;&#10;Automatisch gegenereerde beschrijving">
            <a:extLst>
              <a:ext uri="{FF2B5EF4-FFF2-40B4-BE49-F238E27FC236}">
                <a16:creationId xmlns:a16="http://schemas.microsoft.com/office/drawing/2014/main" id="{945ABEA3-84E2-41CC-992B-B230D10803F6}"/>
              </a:ext>
            </a:extLst>
          </p:cNvPr>
          <p:cNvPicPr>
            <a:picLocks noChangeAspect="1"/>
          </p:cNvPicPr>
          <p:nvPr/>
        </p:nvPicPr>
        <p:blipFill rotWithShape="1">
          <a:blip r:embed="rId3">
            <a:extLst>
              <a:ext uri="{28A0092B-C50C-407E-A947-70E740481C1C}">
                <a14:useLocalDpi xmlns:a14="http://schemas.microsoft.com/office/drawing/2010/main" val="0"/>
              </a:ext>
            </a:extLst>
          </a:blip>
          <a:srcRect t="468" b="19826"/>
          <a:stretch/>
        </p:blipFill>
        <p:spPr>
          <a:xfrm>
            <a:off x="658813" y="1888959"/>
            <a:ext cx="7224639" cy="4024480"/>
          </a:xfrm>
          <a:prstGeom prst="rect">
            <a:avLst/>
          </a:prstGeom>
          <a:ln>
            <a:noFill/>
          </a:ln>
          <a:effectLst>
            <a:outerShdw blurRad="292100" dist="139700" dir="2700000" algn="tl" rotWithShape="0">
              <a:srgbClr val="333333">
                <a:alpha val="65000"/>
              </a:srgbClr>
            </a:outerShdw>
          </a:effectLst>
        </p:spPr>
      </p:pic>
      <p:pic>
        <p:nvPicPr>
          <p:cNvPr id="18" name="Afbeelding 17">
            <a:extLst>
              <a:ext uri="{FF2B5EF4-FFF2-40B4-BE49-F238E27FC236}">
                <a16:creationId xmlns:a16="http://schemas.microsoft.com/office/drawing/2014/main" id="{38525DC7-BA19-4776-8040-9C71D581CD9A}"/>
              </a:ext>
            </a:extLst>
          </p:cNvPr>
          <p:cNvPicPr>
            <a:picLocks noChangeAspect="1"/>
          </p:cNvPicPr>
          <p:nvPr/>
        </p:nvPicPr>
        <p:blipFill rotWithShape="1">
          <a:blip r:embed="rId4" cstate="print">
            <a:clrChange>
              <a:clrFrom>
                <a:srgbClr val="F8F8F8"/>
              </a:clrFrom>
              <a:clrTo>
                <a:srgbClr val="F8F8F8">
                  <a:alpha val="0"/>
                </a:srgbClr>
              </a:clrTo>
            </a:clrChange>
            <a:extLst>
              <a:ext uri="{28A0092B-C50C-407E-A947-70E740481C1C}">
                <a14:useLocalDpi xmlns:a14="http://schemas.microsoft.com/office/drawing/2010/main" val="0"/>
              </a:ext>
            </a:extLst>
          </a:blip>
          <a:srcRect l="40284" r="45793"/>
          <a:stretch/>
        </p:blipFill>
        <p:spPr>
          <a:xfrm>
            <a:off x="4159411" y="2592571"/>
            <a:ext cx="223441" cy="836429"/>
          </a:xfrm>
          <a:prstGeom prst="rect">
            <a:avLst/>
          </a:prstGeom>
          <a:ln>
            <a:noFill/>
          </a:ln>
          <a:effectLst>
            <a:outerShdw blurRad="292100" dist="139700" dir="2700000" algn="tl" rotWithShape="0">
              <a:srgbClr val="333333">
                <a:alpha val="65000"/>
              </a:srgbClr>
            </a:outerShdw>
          </a:effectLst>
        </p:spPr>
      </p:pic>
      <p:sp>
        <p:nvSpPr>
          <p:cNvPr id="19" name="Gedeeltelijke cirkel 18">
            <a:extLst>
              <a:ext uri="{FF2B5EF4-FFF2-40B4-BE49-F238E27FC236}">
                <a16:creationId xmlns:a16="http://schemas.microsoft.com/office/drawing/2014/main" id="{05AEBF34-BD42-4B2C-B4E9-BE3743104D18}"/>
              </a:ext>
            </a:extLst>
          </p:cNvPr>
          <p:cNvSpPr/>
          <p:nvPr/>
        </p:nvSpPr>
        <p:spPr>
          <a:xfrm rot="18659418">
            <a:off x="2258197" y="1239854"/>
            <a:ext cx="4249310" cy="4378294"/>
          </a:xfrm>
          <a:prstGeom prst="pie">
            <a:avLst>
              <a:gd name="adj1" fmla="val 6656153"/>
              <a:gd name="adj2" fmla="val 15090407"/>
            </a:avLst>
          </a:pr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Tree>
    <p:extLst>
      <p:ext uri="{BB962C8B-B14F-4D97-AF65-F5344CB8AC3E}">
        <p14:creationId xmlns:p14="http://schemas.microsoft.com/office/powerpoint/2010/main" val="3256802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Afbeelding 10" descr="Afbeelding met schermafbeelding&#10;&#10;Automatisch gegenereerde beschrijving">
            <a:extLst>
              <a:ext uri="{FF2B5EF4-FFF2-40B4-BE49-F238E27FC236}">
                <a16:creationId xmlns:a16="http://schemas.microsoft.com/office/drawing/2014/main" id="{2EFA6F0E-4B34-4F7B-99BF-AA79A6A4CD76}"/>
              </a:ext>
            </a:extLst>
          </p:cNvPr>
          <p:cNvPicPr>
            <a:picLocks noChangeAspect="1"/>
          </p:cNvPicPr>
          <p:nvPr/>
        </p:nvPicPr>
        <p:blipFill>
          <a:blip r:embed="rId2">
            <a:clrChange>
              <a:clrFrom>
                <a:srgbClr val="F7F6F4"/>
              </a:clrFrom>
              <a:clrTo>
                <a:srgbClr val="F7F6F4">
                  <a:alpha val="0"/>
                </a:srgbClr>
              </a:clrTo>
            </a:clrChange>
            <a:extLst>
              <a:ext uri="{28A0092B-C50C-407E-A947-70E740481C1C}">
                <a14:useLocalDpi xmlns:a14="http://schemas.microsoft.com/office/drawing/2010/main" val="0"/>
              </a:ext>
            </a:extLst>
          </a:blip>
          <a:stretch>
            <a:fillRect/>
          </a:stretch>
        </p:blipFill>
        <p:spPr>
          <a:xfrm>
            <a:off x="658813" y="421377"/>
            <a:ext cx="6818883" cy="5772380"/>
          </a:xfrm>
          <a:prstGeom prst="rect">
            <a:avLst/>
          </a:prstGeom>
        </p:spPr>
      </p:pic>
      <p:sp>
        <p:nvSpPr>
          <p:cNvPr id="12" name="Ovaal 11">
            <a:extLst>
              <a:ext uri="{FF2B5EF4-FFF2-40B4-BE49-F238E27FC236}">
                <a16:creationId xmlns:a16="http://schemas.microsoft.com/office/drawing/2014/main" id="{DB1A82BB-3D9E-44AC-95F7-00DABDD5D60D}"/>
              </a:ext>
            </a:extLst>
          </p:cNvPr>
          <p:cNvSpPr/>
          <p:nvPr/>
        </p:nvSpPr>
        <p:spPr>
          <a:xfrm>
            <a:off x="6486525" y="4724400"/>
            <a:ext cx="333375" cy="333375"/>
          </a:xfrm>
          <a:prstGeom prst="ellipse">
            <a:avLst/>
          </a:prstGeom>
          <a:solidFill>
            <a:srgbClr val="FF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vaal 12">
            <a:extLst>
              <a:ext uri="{FF2B5EF4-FFF2-40B4-BE49-F238E27FC236}">
                <a16:creationId xmlns:a16="http://schemas.microsoft.com/office/drawing/2014/main" id="{9B33DCCA-D397-471D-9A24-DB4F350C1802}"/>
              </a:ext>
            </a:extLst>
          </p:cNvPr>
          <p:cNvSpPr/>
          <p:nvPr/>
        </p:nvSpPr>
        <p:spPr>
          <a:xfrm>
            <a:off x="5381626" y="4924425"/>
            <a:ext cx="333375" cy="333375"/>
          </a:xfrm>
          <a:prstGeom prst="ellipse">
            <a:avLst/>
          </a:prstGeom>
          <a:solidFill>
            <a:srgbClr val="FF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Ovaal 13">
            <a:extLst>
              <a:ext uri="{FF2B5EF4-FFF2-40B4-BE49-F238E27FC236}">
                <a16:creationId xmlns:a16="http://schemas.microsoft.com/office/drawing/2014/main" id="{BB324F8E-C9B0-48EA-907D-5EC08E07FB36}"/>
              </a:ext>
            </a:extLst>
          </p:cNvPr>
          <p:cNvSpPr/>
          <p:nvPr/>
        </p:nvSpPr>
        <p:spPr>
          <a:xfrm>
            <a:off x="4286250" y="4924425"/>
            <a:ext cx="333375" cy="333375"/>
          </a:xfrm>
          <a:prstGeom prst="ellipse">
            <a:avLst/>
          </a:prstGeom>
          <a:solidFill>
            <a:srgbClr val="FF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Ovaal 14">
            <a:extLst>
              <a:ext uri="{FF2B5EF4-FFF2-40B4-BE49-F238E27FC236}">
                <a16:creationId xmlns:a16="http://schemas.microsoft.com/office/drawing/2014/main" id="{19165280-A9C1-495D-8ADD-2EB67595959F}"/>
              </a:ext>
            </a:extLst>
          </p:cNvPr>
          <p:cNvSpPr/>
          <p:nvPr/>
        </p:nvSpPr>
        <p:spPr>
          <a:xfrm>
            <a:off x="2085975" y="5019675"/>
            <a:ext cx="333375" cy="333375"/>
          </a:xfrm>
          <a:prstGeom prst="ellipse">
            <a:avLst/>
          </a:prstGeom>
          <a:solidFill>
            <a:srgbClr val="FF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Ovaal 15">
            <a:extLst>
              <a:ext uri="{FF2B5EF4-FFF2-40B4-BE49-F238E27FC236}">
                <a16:creationId xmlns:a16="http://schemas.microsoft.com/office/drawing/2014/main" id="{2FE03685-7DD0-418B-A993-F573053C083A}"/>
              </a:ext>
            </a:extLst>
          </p:cNvPr>
          <p:cNvSpPr/>
          <p:nvPr/>
        </p:nvSpPr>
        <p:spPr>
          <a:xfrm>
            <a:off x="1009650" y="5019675"/>
            <a:ext cx="333375" cy="333375"/>
          </a:xfrm>
          <a:prstGeom prst="ellipse">
            <a:avLst/>
          </a:prstGeom>
          <a:solidFill>
            <a:srgbClr val="FF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Tekstvak 16">
            <a:extLst>
              <a:ext uri="{FF2B5EF4-FFF2-40B4-BE49-F238E27FC236}">
                <a16:creationId xmlns:a16="http://schemas.microsoft.com/office/drawing/2014/main" id="{11A8594B-C89D-46F5-A18D-8979DF18833E}"/>
              </a:ext>
            </a:extLst>
          </p:cNvPr>
          <p:cNvSpPr txBox="1"/>
          <p:nvPr/>
        </p:nvSpPr>
        <p:spPr>
          <a:xfrm>
            <a:off x="1176337" y="4921835"/>
            <a:ext cx="517525" cy="338554"/>
          </a:xfrm>
          <a:prstGeom prst="rect">
            <a:avLst/>
          </a:prstGeom>
          <a:noFill/>
        </p:spPr>
        <p:txBody>
          <a:bodyPr wrap="square" rtlCol="0">
            <a:spAutoFit/>
          </a:bodyPr>
          <a:lstStyle/>
          <a:p>
            <a:r>
              <a:rPr lang="nl-NL" sz="1600" dirty="0">
                <a:solidFill>
                  <a:srgbClr val="FF0000"/>
                </a:solidFill>
              </a:rPr>
              <a:t>293</a:t>
            </a:r>
          </a:p>
        </p:txBody>
      </p:sp>
      <p:sp>
        <p:nvSpPr>
          <p:cNvPr id="18" name="Tekstvak 17">
            <a:extLst>
              <a:ext uri="{FF2B5EF4-FFF2-40B4-BE49-F238E27FC236}">
                <a16:creationId xmlns:a16="http://schemas.microsoft.com/office/drawing/2014/main" id="{B989DF6C-7466-4B39-8A93-2EAE6903982C}"/>
              </a:ext>
            </a:extLst>
          </p:cNvPr>
          <p:cNvSpPr txBox="1"/>
          <p:nvPr/>
        </p:nvSpPr>
        <p:spPr>
          <a:xfrm>
            <a:off x="2380456" y="4921835"/>
            <a:ext cx="517525" cy="338554"/>
          </a:xfrm>
          <a:prstGeom prst="rect">
            <a:avLst/>
          </a:prstGeom>
          <a:noFill/>
        </p:spPr>
        <p:txBody>
          <a:bodyPr wrap="square" rtlCol="0">
            <a:spAutoFit/>
          </a:bodyPr>
          <a:lstStyle/>
          <a:p>
            <a:r>
              <a:rPr lang="nl-NL" sz="1600" dirty="0">
                <a:solidFill>
                  <a:srgbClr val="FF0000"/>
                </a:solidFill>
              </a:rPr>
              <a:t>275</a:t>
            </a:r>
          </a:p>
        </p:txBody>
      </p:sp>
      <p:sp>
        <p:nvSpPr>
          <p:cNvPr id="19" name="Tekstvak 18">
            <a:extLst>
              <a:ext uri="{FF2B5EF4-FFF2-40B4-BE49-F238E27FC236}">
                <a16:creationId xmlns:a16="http://schemas.microsoft.com/office/drawing/2014/main" id="{FDB0F602-E82E-4C9F-A9C7-72177C181F5A}"/>
              </a:ext>
            </a:extLst>
          </p:cNvPr>
          <p:cNvSpPr txBox="1"/>
          <p:nvPr/>
        </p:nvSpPr>
        <p:spPr>
          <a:xfrm>
            <a:off x="4610102" y="4921835"/>
            <a:ext cx="517525" cy="338554"/>
          </a:xfrm>
          <a:prstGeom prst="rect">
            <a:avLst/>
          </a:prstGeom>
          <a:noFill/>
        </p:spPr>
        <p:txBody>
          <a:bodyPr wrap="square" rtlCol="0">
            <a:spAutoFit/>
          </a:bodyPr>
          <a:lstStyle/>
          <a:p>
            <a:r>
              <a:rPr lang="nl-NL" sz="1600" dirty="0">
                <a:solidFill>
                  <a:srgbClr val="FF0000"/>
                </a:solidFill>
              </a:rPr>
              <a:t>294</a:t>
            </a:r>
          </a:p>
        </p:txBody>
      </p:sp>
      <p:sp>
        <p:nvSpPr>
          <p:cNvPr id="20" name="Tekstvak 19">
            <a:extLst>
              <a:ext uri="{FF2B5EF4-FFF2-40B4-BE49-F238E27FC236}">
                <a16:creationId xmlns:a16="http://schemas.microsoft.com/office/drawing/2014/main" id="{CE3AC087-7271-4AC9-B175-C47502EFA4EE}"/>
              </a:ext>
            </a:extLst>
          </p:cNvPr>
          <p:cNvSpPr txBox="1"/>
          <p:nvPr/>
        </p:nvSpPr>
        <p:spPr>
          <a:xfrm>
            <a:off x="5704111" y="4921835"/>
            <a:ext cx="517525" cy="338554"/>
          </a:xfrm>
          <a:prstGeom prst="rect">
            <a:avLst/>
          </a:prstGeom>
          <a:noFill/>
        </p:spPr>
        <p:txBody>
          <a:bodyPr wrap="square" rtlCol="0">
            <a:spAutoFit/>
          </a:bodyPr>
          <a:lstStyle/>
          <a:p>
            <a:r>
              <a:rPr lang="nl-NL" sz="1600" dirty="0">
                <a:solidFill>
                  <a:srgbClr val="FF0000"/>
                </a:solidFill>
              </a:rPr>
              <a:t>296</a:t>
            </a:r>
          </a:p>
        </p:txBody>
      </p:sp>
      <p:sp>
        <p:nvSpPr>
          <p:cNvPr id="21" name="Tekstvak 20">
            <a:extLst>
              <a:ext uri="{FF2B5EF4-FFF2-40B4-BE49-F238E27FC236}">
                <a16:creationId xmlns:a16="http://schemas.microsoft.com/office/drawing/2014/main" id="{CF191F25-5A4C-4C62-82FA-2DD967F0D332}"/>
              </a:ext>
            </a:extLst>
          </p:cNvPr>
          <p:cNvSpPr txBox="1"/>
          <p:nvPr/>
        </p:nvSpPr>
        <p:spPr>
          <a:xfrm>
            <a:off x="6775088" y="4921835"/>
            <a:ext cx="517525" cy="338554"/>
          </a:xfrm>
          <a:prstGeom prst="rect">
            <a:avLst/>
          </a:prstGeom>
          <a:noFill/>
        </p:spPr>
        <p:txBody>
          <a:bodyPr wrap="square" rtlCol="0">
            <a:spAutoFit/>
          </a:bodyPr>
          <a:lstStyle/>
          <a:p>
            <a:r>
              <a:rPr lang="nl-NL" sz="1600" dirty="0">
                <a:solidFill>
                  <a:srgbClr val="FF0000"/>
                </a:solidFill>
              </a:rPr>
              <a:t>396</a:t>
            </a:r>
          </a:p>
        </p:txBody>
      </p:sp>
      <p:pic>
        <p:nvPicPr>
          <p:cNvPr id="22" name="Picture 4" descr="Bijeenkomst CROW-Fietsberaad 'Aan de slag met deelfietsen' | RAI Vereniging">
            <a:extLst>
              <a:ext uri="{FF2B5EF4-FFF2-40B4-BE49-F238E27FC236}">
                <a16:creationId xmlns:a16="http://schemas.microsoft.com/office/drawing/2014/main" id="{BFB564F3-4F01-48BD-BB2C-984BA6BA328F}"/>
              </a:ext>
            </a:extLst>
          </p:cNvPr>
          <p:cNvPicPr>
            <a:picLocks noChangeAspect="1" noChangeArrowheads="1"/>
          </p:cNvPicPr>
          <p:nvPr/>
        </p:nvPicPr>
        <p:blipFill>
          <a:blip r:embed="rId3">
            <a:clrChange>
              <a:clrFrom>
                <a:srgbClr val="F7F8FA"/>
              </a:clrFrom>
              <a:clrTo>
                <a:srgbClr val="F7F8FA">
                  <a:alpha val="0"/>
                </a:srgbClr>
              </a:clrTo>
            </a:clrChange>
            <a:extLst>
              <a:ext uri="{28A0092B-C50C-407E-A947-70E740481C1C}">
                <a14:useLocalDpi xmlns:a14="http://schemas.microsoft.com/office/drawing/2010/main" val="0"/>
              </a:ext>
            </a:extLst>
          </a:blip>
          <a:srcRect/>
          <a:stretch>
            <a:fillRect/>
          </a:stretch>
        </p:blipFill>
        <p:spPr bwMode="auto">
          <a:xfrm>
            <a:off x="9103631" y="6008807"/>
            <a:ext cx="1288278" cy="63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288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694A905F-8F44-438C-9F1B-89C8004EC37E}"/>
              </a:ext>
            </a:extLst>
          </p:cNvPr>
          <p:cNvPicPr>
            <a:picLocks noChangeAspect="1"/>
          </p:cNvPicPr>
          <p:nvPr/>
        </p:nvPicPr>
        <p:blipFill rotWithShape="1">
          <a:blip r:embed="rId2">
            <a:clrChange>
              <a:clrFrom>
                <a:srgbClr val="F7F6F4"/>
              </a:clrFrom>
              <a:clrTo>
                <a:srgbClr val="F7F6F4">
                  <a:alpha val="0"/>
                </a:srgbClr>
              </a:clrTo>
            </a:clrChange>
          </a:blip>
          <a:srcRect l="21626" t="17777" r="22816" b="8739"/>
          <a:stretch/>
        </p:blipFill>
        <p:spPr>
          <a:xfrm>
            <a:off x="731838" y="476249"/>
            <a:ext cx="6740525" cy="5014903"/>
          </a:xfrm>
          <a:prstGeom prst="rect">
            <a:avLst/>
          </a:prstGeom>
        </p:spPr>
      </p:pic>
      <p:sp>
        <p:nvSpPr>
          <p:cNvPr id="22" name="Ovaal 21">
            <a:extLst>
              <a:ext uri="{FF2B5EF4-FFF2-40B4-BE49-F238E27FC236}">
                <a16:creationId xmlns:a16="http://schemas.microsoft.com/office/drawing/2014/main" id="{DA61C79F-81A8-4241-9F97-73ECDF7AC320}"/>
              </a:ext>
            </a:extLst>
          </p:cNvPr>
          <p:cNvSpPr/>
          <p:nvPr/>
        </p:nvSpPr>
        <p:spPr>
          <a:xfrm>
            <a:off x="5619750" y="4552950"/>
            <a:ext cx="333375" cy="333375"/>
          </a:xfrm>
          <a:prstGeom prst="ellipse">
            <a:avLst/>
          </a:prstGeom>
          <a:solidFill>
            <a:srgbClr val="FF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Ovaal 22">
            <a:extLst>
              <a:ext uri="{FF2B5EF4-FFF2-40B4-BE49-F238E27FC236}">
                <a16:creationId xmlns:a16="http://schemas.microsoft.com/office/drawing/2014/main" id="{AEB96DE8-F33D-4F92-9B9B-B7ACD0640E44}"/>
              </a:ext>
            </a:extLst>
          </p:cNvPr>
          <p:cNvSpPr/>
          <p:nvPr/>
        </p:nvSpPr>
        <p:spPr>
          <a:xfrm>
            <a:off x="2847975" y="3205162"/>
            <a:ext cx="600075" cy="600075"/>
          </a:xfrm>
          <a:prstGeom prst="ellipse">
            <a:avLst/>
          </a:prstGeom>
          <a:solidFill>
            <a:srgbClr val="FF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Tekstvak 23">
            <a:extLst>
              <a:ext uri="{FF2B5EF4-FFF2-40B4-BE49-F238E27FC236}">
                <a16:creationId xmlns:a16="http://schemas.microsoft.com/office/drawing/2014/main" id="{AFC24539-AAE9-4C97-A6DA-0EEA128B1C00}"/>
              </a:ext>
            </a:extLst>
          </p:cNvPr>
          <p:cNvSpPr txBox="1"/>
          <p:nvPr/>
        </p:nvSpPr>
        <p:spPr>
          <a:xfrm>
            <a:off x="5283660" y="4010085"/>
            <a:ext cx="1551656" cy="400110"/>
          </a:xfrm>
          <a:prstGeom prst="rect">
            <a:avLst/>
          </a:prstGeom>
          <a:noFill/>
        </p:spPr>
        <p:txBody>
          <a:bodyPr wrap="square" rtlCol="0">
            <a:spAutoFit/>
          </a:bodyPr>
          <a:lstStyle/>
          <a:p>
            <a:r>
              <a:rPr lang="nl-NL" sz="2000" dirty="0">
                <a:solidFill>
                  <a:srgbClr val="FF0000"/>
                </a:solidFill>
              </a:rPr>
              <a:t>99 (396 /uur)</a:t>
            </a:r>
            <a:endParaRPr lang="nl-NL" sz="1600" dirty="0"/>
          </a:p>
        </p:txBody>
      </p:sp>
      <p:cxnSp>
        <p:nvCxnSpPr>
          <p:cNvPr id="5" name="Rechte verbindingslijn 4">
            <a:extLst>
              <a:ext uri="{FF2B5EF4-FFF2-40B4-BE49-F238E27FC236}">
                <a16:creationId xmlns:a16="http://schemas.microsoft.com/office/drawing/2014/main" id="{306904A2-C915-4C87-A9B2-53F8D4956E43}"/>
              </a:ext>
            </a:extLst>
          </p:cNvPr>
          <p:cNvCxnSpPr/>
          <p:nvPr/>
        </p:nvCxnSpPr>
        <p:spPr>
          <a:xfrm>
            <a:off x="5187115" y="4010085"/>
            <a:ext cx="0" cy="1885950"/>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sp>
        <p:nvSpPr>
          <p:cNvPr id="25" name="Tekstvak 24">
            <a:extLst>
              <a:ext uri="{FF2B5EF4-FFF2-40B4-BE49-F238E27FC236}">
                <a16:creationId xmlns:a16="http://schemas.microsoft.com/office/drawing/2014/main" id="{D9435131-CB18-4647-BE0E-22F7D653AAFB}"/>
              </a:ext>
            </a:extLst>
          </p:cNvPr>
          <p:cNvSpPr txBox="1"/>
          <p:nvPr/>
        </p:nvSpPr>
        <p:spPr>
          <a:xfrm>
            <a:off x="5283660" y="5557481"/>
            <a:ext cx="1571625" cy="338554"/>
          </a:xfrm>
          <a:prstGeom prst="rect">
            <a:avLst/>
          </a:prstGeom>
          <a:noFill/>
        </p:spPr>
        <p:txBody>
          <a:bodyPr wrap="square" rtlCol="0">
            <a:spAutoFit/>
          </a:bodyPr>
          <a:lstStyle/>
          <a:p>
            <a:r>
              <a:rPr lang="nl-NL" sz="1600" dirty="0">
                <a:solidFill>
                  <a:srgbClr val="FF0000"/>
                </a:solidFill>
              </a:rPr>
              <a:t>Zaterdag 20 juni</a:t>
            </a:r>
          </a:p>
        </p:txBody>
      </p:sp>
      <p:pic>
        <p:nvPicPr>
          <p:cNvPr id="10" name="Picture 4" descr="Bijeenkomst CROW-Fietsberaad 'Aan de slag met deelfietsen' | RAI Vereniging">
            <a:extLst>
              <a:ext uri="{FF2B5EF4-FFF2-40B4-BE49-F238E27FC236}">
                <a16:creationId xmlns:a16="http://schemas.microsoft.com/office/drawing/2014/main" id="{B951E03B-78F6-4111-BDD4-19C6784C8540}"/>
              </a:ext>
            </a:extLst>
          </p:cNvPr>
          <p:cNvPicPr>
            <a:picLocks noChangeAspect="1" noChangeArrowheads="1"/>
          </p:cNvPicPr>
          <p:nvPr/>
        </p:nvPicPr>
        <p:blipFill>
          <a:blip r:embed="rId3">
            <a:clrChange>
              <a:clrFrom>
                <a:srgbClr val="F7F8FA"/>
              </a:clrFrom>
              <a:clrTo>
                <a:srgbClr val="F7F8FA">
                  <a:alpha val="0"/>
                </a:srgbClr>
              </a:clrTo>
            </a:clrChange>
            <a:extLst>
              <a:ext uri="{28A0092B-C50C-407E-A947-70E740481C1C}">
                <a14:useLocalDpi xmlns:a14="http://schemas.microsoft.com/office/drawing/2010/main" val="0"/>
              </a:ext>
            </a:extLst>
          </a:blip>
          <a:srcRect/>
          <a:stretch>
            <a:fillRect/>
          </a:stretch>
        </p:blipFill>
        <p:spPr bwMode="auto">
          <a:xfrm>
            <a:off x="9103631" y="6008807"/>
            <a:ext cx="1288278" cy="638726"/>
          </a:xfrm>
          <a:prstGeom prst="rect">
            <a:avLst/>
          </a:prstGeom>
          <a:noFill/>
          <a:extLst>
            <a:ext uri="{909E8E84-426E-40DD-AFC4-6F175D3DCCD1}">
              <a14:hiddenFill xmlns:a14="http://schemas.microsoft.com/office/drawing/2010/main">
                <a:solidFill>
                  <a:srgbClr val="FFFFFF"/>
                </a:solidFill>
              </a14:hiddenFill>
            </a:ext>
          </a:extLst>
        </p:spPr>
      </p:pic>
      <p:sp>
        <p:nvSpPr>
          <p:cNvPr id="11" name="Tekstvak 10">
            <a:extLst>
              <a:ext uri="{FF2B5EF4-FFF2-40B4-BE49-F238E27FC236}">
                <a16:creationId xmlns:a16="http://schemas.microsoft.com/office/drawing/2014/main" id="{95A35CDF-AFB5-41D3-B72D-CA0F633D6653}"/>
              </a:ext>
            </a:extLst>
          </p:cNvPr>
          <p:cNvSpPr txBox="1"/>
          <p:nvPr/>
        </p:nvSpPr>
        <p:spPr>
          <a:xfrm>
            <a:off x="7670015" y="4552950"/>
            <a:ext cx="3749006" cy="400110"/>
          </a:xfrm>
          <a:prstGeom prst="rect">
            <a:avLst/>
          </a:prstGeom>
          <a:solidFill>
            <a:srgbClr val="56BB80"/>
          </a:solidFill>
          <a:ln w="38100">
            <a:noFill/>
          </a:ln>
        </p:spPr>
        <p:txBody>
          <a:bodyPr wrap="square" rtlCol="0">
            <a:spAutoFit/>
          </a:bodyPr>
          <a:lstStyle/>
          <a:p>
            <a:r>
              <a:rPr lang="nl-NL" sz="2000" dirty="0">
                <a:solidFill>
                  <a:schemeClr val="bg1"/>
                </a:solidFill>
              </a:rPr>
              <a:t>Norm 1100-2070 uur (36%-19%)</a:t>
            </a:r>
          </a:p>
        </p:txBody>
      </p:sp>
      <p:pic>
        <p:nvPicPr>
          <p:cNvPr id="1026" name="Picture 2" descr="groen-vinkje |">
            <a:extLst>
              <a:ext uri="{FF2B5EF4-FFF2-40B4-BE49-F238E27FC236}">
                <a16:creationId xmlns:a16="http://schemas.microsoft.com/office/drawing/2014/main" id="{499E23B9-9A44-4C05-9F74-C9F7B51A6E91}"/>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41363" y="3116853"/>
            <a:ext cx="1917533" cy="1576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86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ppt_x"/>
                                          </p:val>
                                        </p:tav>
                                        <p:tav tm="100000">
                                          <p:val>
                                            <p:strVal val="#ppt_x"/>
                                          </p:val>
                                        </p:tav>
                                      </p:tavLst>
                                    </p:anim>
                                    <p:anim calcmode="lin" valueType="num">
                                      <p:cBhvr additive="base">
                                        <p:cTn id="14"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Nijmegen huisstijl 2020">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ijmegen huisstijl 2020" id="{67787221-3E71-45D5-97C5-B3D9B8A235B0}" vid="{3A4AA149-ED19-4FA7-A696-A37A0DED4F73}"/>
    </a:ext>
  </a:extLst>
</a:theme>
</file>

<file path=ppt/theme/theme2.xml><?xml version="1.0" encoding="utf-8"?>
<a:theme xmlns:a="http://schemas.openxmlformats.org/drawingml/2006/main" name="1_Nijmegen huisstijl 20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ijmegen huisstijl 2020" id="{2CD58659-B4D3-49FC-B83A-B24023E1C80E}" vid="{925F7915-B25E-4ADE-A3C5-3B9E6C54CD03}"/>
    </a:ext>
  </a:extLst>
</a:theme>
</file>

<file path=ppt/theme/theme3.xml><?xml version="1.0" encoding="utf-8"?>
<a:theme xmlns:a="http://schemas.openxmlformats.org/drawingml/2006/main" name="2_Nijmegen 2020">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Nijmegen huisstijl 2020</Template>
  <TotalTime>2384</TotalTime>
  <Words>327</Words>
  <Application>Microsoft Office PowerPoint</Application>
  <PresentationFormat>Breedbeeld</PresentationFormat>
  <Paragraphs>43</Paragraphs>
  <Slides>13</Slides>
  <Notes>0</Notes>
  <HiddenSlides>0</HiddenSlides>
  <MMClips>0</MMClips>
  <ScaleCrop>false</ScaleCrop>
  <HeadingPairs>
    <vt:vector size="6" baseType="variant">
      <vt:variant>
        <vt:lpstr>Gebruikte lettertypen</vt:lpstr>
      </vt:variant>
      <vt:variant>
        <vt:i4>8</vt:i4>
      </vt:variant>
      <vt:variant>
        <vt:lpstr>Thema</vt:lpstr>
      </vt:variant>
      <vt:variant>
        <vt:i4>3</vt:i4>
      </vt:variant>
      <vt:variant>
        <vt:lpstr>Diatitels</vt:lpstr>
      </vt:variant>
      <vt:variant>
        <vt:i4>13</vt:i4>
      </vt:variant>
    </vt:vector>
  </HeadingPairs>
  <TitlesOfParts>
    <vt:vector size="24" baseType="lpstr">
      <vt:lpstr>Arial</vt:lpstr>
      <vt:lpstr>Calibri</vt:lpstr>
      <vt:lpstr>Courier New</vt:lpstr>
      <vt:lpstr>Oranda BT</vt:lpstr>
      <vt:lpstr>Segoe UI</vt:lpstr>
      <vt:lpstr>Segoe UI Semibold</vt:lpstr>
      <vt:lpstr>Source Sans Pro Light</vt:lpstr>
      <vt:lpstr>Times New Roman</vt:lpstr>
      <vt:lpstr>Nijmegen huisstijl 2020</vt:lpstr>
      <vt:lpstr>1_Nijmegen huisstijl 2020</vt:lpstr>
      <vt:lpstr>2_Nijmegen 2020</vt:lpstr>
      <vt:lpstr>Het wordt weer drukker in de straat… maar hoe druk is druk? </vt:lpstr>
      <vt:lpstr>Doorstroming bij 1,5m afstand</vt:lpstr>
      <vt:lpstr>Norm / Advies VNG (o.b.v. simulatie)</vt:lpstr>
      <vt:lpstr>Passantentelling (21 locaties)</vt:lpstr>
      <vt:lpstr>Passantentelling Techniek</vt:lpstr>
      <vt:lpstr>Praktijksituatie Koningsplein</vt:lpstr>
      <vt:lpstr>Praktijksituatie Koningsplein</vt:lpstr>
      <vt:lpstr>PowerPoint-presentatie</vt:lpstr>
      <vt:lpstr>PowerPoint-presentatie</vt:lpstr>
      <vt:lpstr>PowerPoint-presentatie</vt:lpstr>
      <vt:lpstr>En de fietsers?</vt:lpstr>
      <vt:lpstr>Conclusie:  Op basis van de VNG-norm en de metingen is het nog niet te druk.   Er is nog voldoende ruimte om de 1,5 meter afstand ook na te kunnen leven.  Op basis van de meetresultaten is het nog niet nodig om extra fysieke maatregelen te treffen.   …objectieve waarnemingen kunnen sterk verschillen t.o.v. subjectieve waarnemingen</vt:lpstr>
      <vt:lpstr>Vragen:  </vt:lpstr>
    </vt:vector>
  </TitlesOfParts>
  <Company>Ict Rijk van Nijmegen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Fred Aalders</dc:creator>
  <cp:lastModifiedBy>Fred Aalders</cp:lastModifiedBy>
  <cp:revision>38</cp:revision>
  <dcterms:created xsi:type="dcterms:W3CDTF">2020-04-24T20:02:08Z</dcterms:created>
  <dcterms:modified xsi:type="dcterms:W3CDTF">2020-07-01T10:16:55Z</dcterms:modified>
</cp:coreProperties>
</file>