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4" r:id="rId4"/>
    <p:sldId id="257" r:id="rId5"/>
    <p:sldId id="259" r:id="rId6"/>
    <p:sldId id="258" r:id="rId7"/>
    <p:sldId id="265" r:id="rId8"/>
    <p:sldId id="260" r:id="rId9"/>
    <p:sldId id="266" r:id="rId10"/>
    <p:sldId id="268" r:id="rId11"/>
    <p:sldId id="262" r:id="rId12"/>
    <p:sldId id="26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zanne Spapens" initials="SS" lastIdx="4" clrIdx="0">
    <p:extLst>
      <p:ext uri="{19B8F6BF-5375-455C-9EA6-DF929625EA0E}">
        <p15:presenceInfo xmlns:p15="http://schemas.microsoft.com/office/powerpoint/2012/main" userId="S::sspapens@goudappel.nl::5b059f52-ab8c-4b67-b223-7fdff91828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7" d="100"/>
          <a:sy n="77" d="100"/>
        </p:scale>
        <p:origin x="835"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6A8588-8435-40DB-845C-6602CAA12E73}"/>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en-US"/>
          </a:p>
        </p:txBody>
      </p:sp>
      <p:sp>
        <p:nvSpPr>
          <p:cNvPr id="3" name="Ondertitel 2">
            <a:extLst>
              <a:ext uri="{FF2B5EF4-FFF2-40B4-BE49-F238E27FC236}">
                <a16:creationId xmlns:a16="http://schemas.microsoft.com/office/drawing/2014/main" id="{538ACC4E-2219-4D4C-918C-2A7A4BFBF97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a:p>
        </p:txBody>
      </p:sp>
      <p:sp>
        <p:nvSpPr>
          <p:cNvPr id="4" name="Tijdelijke aanduiding voor datum 3">
            <a:extLst>
              <a:ext uri="{FF2B5EF4-FFF2-40B4-BE49-F238E27FC236}">
                <a16:creationId xmlns:a16="http://schemas.microsoft.com/office/drawing/2014/main" id="{DE4CD1CE-58DF-4B72-ABF9-86ABFE87C15D}"/>
              </a:ext>
            </a:extLst>
          </p:cNvPr>
          <p:cNvSpPr>
            <a:spLocks noGrp="1"/>
          </p:cNvSpPr>
          <p:nvPr>
            <p:ph type="dt" sz="half" idx="10"/>
          </p:nvPr>
        </p:nvSpPr>
        <p:spPr/>
        <p:txBody>
          <a:bodyPr/>
          <a:lstStyle/>
          <a:p>
            <a:fld id="{ECB05FFF-9537-47F0-BCA9-24DF2B788CA1}" type="datetimeFigureOut">
              <a:rPr lang="en-US" smtClean="0"/>
              <a:t>7/1/2020</a:t>
            </a:fld>
            <a:endParaRPr lang="en-US"/>
          </a:p>
        </p:txBody>
      </p:sp>
      <p:sp>
        <p:nvSpPr>
          <p:cNvPr id="5" name="Tijdelijke aanduiding voor voettekst 4">
            <a:extLst>
              <a:ext uri="{FF2B5EF4-FFF2-40B4-BE49-F238E27FC236}">
                <a16:creationId xmlns:a16="http://schemas.microsoft.com/office/drawing/2014/main" id="{84D6B45B-C3F2-44ED-A78B-1FA6D3B343DE}"/>
              </a:ext>
            </a:extLst>
          </p:cNvPr>
          <p:cNvSpPr>
            <a:spLocks noGrp="1"/>
          </p:cNvSpPr>
          <p:nvPr>
            <p:ph type="ftr" sz="quarter" idx="11"/>
          </p:nvPr>
        </p:nvSpPr>
        <p:spPr/>
        <p:txBody>
          <a:bodyPr/>
          <a:lstStyle/>
          <a:p>
            <a:endParaRPr lang="en-US"/>
          </a:p>
        </p:txBody>
      </p:sp>
      <p:sp>
        <p:nvSpPr>
          <p:cNvPr id="6" name="Tijdelijke aanduiding voor dianummer 5">
            <a:extLst>
              <a:ext uri="{FF2B5EF4-FFF2-40B4-BE49-F238E27FC236}">
                <a16:creationId xmlns:a16="http://schemas.microsoft.com/office/drawing/2014/main" id="{3E57707B-075B-47E8-965B-4DDCAB0B3452}"/>
              </a:ext>
            </a:extLst>
          </p:cNvPr>
          <p:cNvSpPr>
            <a:spLocks noGrp="1"/>
          </p:cNvSpPr>
          <p:nvPr>
            <p:ph type="sldNum" sz="quarter" idx="12"/>
          </p:nvPr>
        </p:nvSpPr>
        <p:spPr/>
        <p:txBody>
          <a:bodyPr/>
          <a:lstStyle/>
          <a:p>
            <a:fld id="{3D0FE03B-C8F8-4827-804E-C2012E83F3F3}" type="slidenum">
              <a:rPr lang="en-US" smtClean="0"/>
              <a:t>‹nr.›</a:t>
            </a:fld>
            <a:endParaRPr lang="en-US"/>
          </a:p>
        </p:txBody>
      </p:sp>
    </p:spTree>
    <p:extLst>
      <p:ext uri="{BB962C8B-B14F-4D97-AF65-F5344CB8AC3E}">
        <p14:creationId xmlns:p14="http://schemas.microsoft.com/office/powerpoint/2010/main" val="4210659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E9E63B-0D39-4BF9-A91E-42CDA119F4FD}"/>
              </a:ext>
            </a:extLst>
          </p:cNvPr>
          <p:cNvSpPr>
            <a:spLocks noGrp="1"/>
          </p:cNvSpPr>
          <p:nvPr>
            <p:ph type="title"/>
          </p:nvPr>
        </p:nvSpPr>
        <p:spPr/>
        <p:txBody>
          <a:bodyPr/>
          <a:lstStyle/>
          <a:p>
            <a:r>
              <a:rPr lang="nl-NL"/>
              <a:t>Klik om stijl te bewerken</a:t>
            </a:r>
            <a:endParaRPr lang="en-US"/>
          </a:p>
        </p:txBody>
      </p:sp>
      <p:sp>
        <p:nvSpPr>
          <p:cNvPr id="3" name="Tijdelijke aanduiding voor verticale tekst 2">
            <a:extLst>
              <a:ext uri="{FF2B5EF4-FFF2-40B4-BE49-F238E27FC236}">
                <a16:creationId xmlns:a16="http://schemas.microsoft.com/office/drawing/2014/main" id="{A7164ED9-626D-4976-892B-D3C98B177E4D}"/>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datum 3">
            <a:extLst>
              <a:ext uri="{FF2B5EF4-FFF2-40B4-BE49-F238E27FC236}">
                <a16:creationId xmlns:a16="http://schemas.microsoft.com/office/drawing/2014/main" id="{02E62B2A-F62A-4D12-B529-1E9303FCEF76}"/>
              </a:ext>
            </a:extLst>
          </p:cNvPr>
          <p:cNvSpPr>
            <a:spLocks noGrp="1"/>
          </p:cNvSpPr>
          <p:nvPr>
            <p:ph type="dt" sz="half" idx="10"/>
          </p:nvPr>
        </p:nvSpPr>
        <p:spPr/>
        <p:txBody>
          <a:bodyPr/>
          <a:lstStyle/>
          <a:p>
            <a:fld id="{ECB05FFF-9537-47F0-BCA9-24DF2B788CA1}" type="datetimeFigureOut">
              <a:rPr lang="en-US" smtClean="0"/>
              <a:t>7/1/2020</a:t>
            </a:fld>
            <a:endParaRPr lang="en-US"/>
          </a:p>
        </p:txBody>
      </p:sp>
      <p:sp>
        <p:nvSpPr>
          <p:cNvPr id="5" name="Tijdelijke aanduiding voor voettekst 4">
            <a:extLst>
              <a:ext uri="{FF2B5EF4-FFF2-40B4-BE49-F238E27FC236}">
                <a16:creationId xmlns:a16="http://schemas.microsoft.com/office/drawing/2014/main" id="{303CEF73-126D-47E7-940D-8895EEE2A29F}"/>
              </a:ext>
            </a:extLst>
          </p:cNvPr>
          <p:cNvSpPr>
            <a:spLocks noGrp="1"/>
          </p:cNvSpPr>
          <p:nvPr>
            <p:ph type="ftr" sz="quarter" idx="11"/>
          </p:nvPr>
        </p:nvSpPr>
        <p:spPr/>
        <p:txBody>
          <a:bodyPr/>
          <a:lstStyle/>
          <a:p>
            <a:endParaRPr lang="en-US"/>
          </a:p>
        </p:txBody>
      </p:sp>
      <p:sp>
        <p:nvSpPr>
          <p:cNvPr id="6" name="Tijdelijke aanduiding voor dianummer 5">
            <a:extLst>
              <a:ext uri="{FF2B5EF4-FFF2-40B4-BE49-F238E27FC236}">
                <a16:creationId xmlns:a16="http://schemas.microsoft.com/office/drawing/2014/main" id="{A4E48ECD-49E8-43F6-94F5-12805071780F}"/>
              </a:ext>
            </a:extLst>
          </p:cNvPr>
          <p:cNvSpPr>
            <a:spLocks noGrp="1"/>
          </p:cNvSpPr>
          <p:nvPr>
            <p:ph type="sldNum" sz="quarter" idx="12"/>
          </p:nvPr>
        </p:nvSpPr>
        <p:spPr/>
        <p:txBody>
          <a:bodyPr/>
          <a:lstStyle/>
          <a:p>
            <a:fld id="{3D0FE03B-C8F8-4827-804E-C2012E83F3F3}" type="slidenum">
              <a:rPr lang="en-US" smtClean="0"/>
              <a:t>‹nr.›</a:t>
            </a:fld>
            <a:endParaRPr lang="en-US"/>
          </a:p>
        </p:txBody>
      </p:sp>
    </p:spTree>
    <p:extLst>
      <p:ext uri="{BB962C8B-B14F-4D97-AF65-F5344CB8AC3E}">
        <p14:creationId xmlns:p14="http://schemas.microsoft.com/office/powerpoint/2010/main" val="664784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C5B15CE-7201-4732-8CD3-8BB8CA13CB50}"/>
              </a:ext>
            </a:extLst>
          </p:cNvPr>
          <p:cNvSpPr>
            <a:spLocks noGrp="1"/>
          </p:cNvSpPr>
          <p:nvPr>
            <p:ph type="title" orient="vert"/>
          </p:nvPr>
        </p:nvSpPr>
        <p:spPr>
          <a:xfrm>
            <a:off x="8724900" y="365125"/>
            <a:ext cx="2628900" cy="5811838"/>
          </a:xfrm>
        </p:spPr>
        <p:txBody>
          <a:bodyPr vert="eaVert"/>
          <a:lstStyle/>
          <a:p>
            <a:r>
              <a:rPr lang="nl-NL"/>
              <a:t>Klik om stijl te bewerken</a:t>
            </a:r>
            <a:endParaRPr lang="en-US"/>
          </a:p>
        </p:txBody>
      </p:sp>
      <p:sp>
        <p:nvSpPr>
          <p:cNvPr id="3" name="Tijdelijke aanduiding voor verticale tekst 2">
            <a:extLst>
              <a:ext uri="{FF2B5EF4-FFF2-40B4-BE49-F238E27FC236}">
                <a16:creationId xmlns:a16="http://schemas.microsoft.com/office/drawing/2014/main" id="{5B9DC9A7-5208-4566-8262-01EB38FCA6D2}"/>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datum 3">
            <a:extLst>
              <a:ext uri="{FF2B5EF4-FFF2-40B4-BE49-F238E27FC236}">
                <a16:creationId xmlns:a16="http://schemas.microsoft.com/office/drawing/2014/main" id="{38FED77F-E9A2-4946-BA4D-9E4F273A9470}"/>
              </a:ext>
            </a:extLst>
          </p:cNvPr>
          <p:cNvSpPr>
            <a:spLocks noGrp="1"/>
          </p:cNvSpPr>
          <p:nvPr>
            <p:ph type="dt" sz="half" idx="10"/>
          </p:nvPr>
        </p:nvSpPr>
        <p:spPr/>
        <p:txBody>
          <a:bodyPr/>
          <a:lstStyle/>
          <a:p>
            <a:fld id="{ECB05FFF-9537-47F0-BCA9-24DF2B788CA1}" type="datetimeFigureOut">
              <a:rPr lang="en-US" smtClean="0"/>
              <a:t>7/1/2020</a:t>
            </a:fld>
            <a:endParaRPr lang="en-US"/>
          </a:p>
        </p:txBody>
      </p:sp>
      <p:sp>
        <p:nvSpPr>
          <p:cNvPr id="5" name="Tijdelijke aanduiding voor voettekst 4">
            <a:extLst>
              <a:ext uri="{FF2B5EF4-FFF2-40B4-BE49-F238E27FC236}">
                <a16:creationId xmlns:a16="http://schemas.microsoft.com/office/drawing/2014/main" id="{7BEED720-8195-4E1C-8BC1-0D3A8C990367}"/>
              </a:ext>
            </a:extLst>
          </p:cNvPr>
          <p:cNvSpPr>
            <a:spLocks noGrp="1"/>
          </p:cNvSpPr>
          <p:nvPr>
            <p:ph type="ftr" sz="quarter" idx="11"/>
          </p:nvPr>
        </p:nvSpPr>
        <p:spPr/>
        <p:txBody>
          <a:bodyPr/>
          <a:lstStyle/>
          <a:p>
            <a:endParaRPr lang="en-US"/>
          </a:p>
        </p:txBody>
      </p:sp>
      <p:sp>
        <p:nvSpPr>
          <p:cNvPr id="6" name="Tijdelijke aanduiding voor dianummer 5">
            <a:extLst>
              <a:ext uri="{FF2B5EF4-FFF2-40B4-BE49-F238E27FC236}">
                <a16:creationId xmlns:a16="http://schemas.microsoft.com/office/drawing/2014/main" id="{5418AFCD-9569-4AA0-B23E-5D7D60929C5C}"/>
              </a:ext>
            </a:extLst>
          </p:cNvPr>
          <p:cNvSpPr>
            <a:spLocks noGrp="1"/>
          </p:cNvSpPr>
          <p:nvPr>
            <p:ph type="sldNum" sz="quarter" idx="12"/>
          </p:nvPr>
        </p:nvSpPr>
        <p:spPr/>
        <p:txBody>
          <a:bodyPr/>
          <a:lstStyle/>
          <a:p>
            <a:fld id="{3D0FE03B-C8F8-4827-804E-C2012E83F3F3}" type="slidenum">
              <a:rPr lang="en-US" smtClean="0"/>
              <a:t>‹nr.›</a:t>
            </a:fld>
            <a:endParaRPr lang="en-US"/>
          </a:p>
        </p:txBody>
      </p:sp>
    </p:spTree>
    <p:extLst>
      <p:ext uri="{BB962C8B-B14F-4D97-AF65-F5344CB8AC3E}">
        <p14:creationId xmlns:p14="http://schemas.microsoft.com/office/powerpoint/2010/main" val="1547665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B7C2F4-677C-4504-AD13-313885B56AC0}"/>
              </a:ext>
            </a:extLst>
          </p:cNvPr>
          <p:cNvSpPr>
            <a:spLocks noGrp="1"/>
          </p:cNvSpPr>
          <p:nvPr>
            <p:ph type="title"/>
          </p:nvPr>
        </p:nvSpPr>
        <p:spPr/>
        <p:txBody>
          <a:bodyPr/>
          <a:lstStyle/>
          <a:p>
            <a:r>
              <a:rPr lang="nl-NL"/>
              <a:t>Klik om stijl te bewerken</a:t>
            </a:r>
            <a:endParaRPr lang="en-US"/>
          </a:p>
        </p:txBody>
      </p:sp>
      <p:sp>
        <p:nvSpPr>
          <p:cNvPr id="3" name="Tijdelijke aanduiding voor inhoud 2">
            <a:extLst>
              <a:ext uri="{FF2B5EF4-FFF2-40B4-BE49-F238E27FC236}">
                <a16:creationId xmlns:a16="http://schemas.microsoft.com/office/drawing/2014/main" id="{C8483BF4-2FED-4C57-AD27-A4122707D5A0}"/>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datum 3">
            <a:extLst>
              <a:ext uri="{FF2B5EF4-FFF2-40B4-BE49-F238E27FC236}">
                <a16:creationId xmlns:a16="http://schemas.microsoft.com/office/drawing/2014/main" id="{F8C038A8-9C6B-4ECA-80EF-265AF6FC4419}"/>
              </a:ext>
            </a:extLst>
          </p:cNvPr>
          <p:cNvSpPr>
            <a:spLocks noGrp="1"/>
          </p:cNvSpPr>
          <p:nvPr>
            <p:ph type="dt" sz="half" idx="10"/>
          </p:nvPr>
        </p:nvSpPr>
        <p:spPr/>
        <p:txBody>
          <a:bodyPr/>
          <a:lstStyle/>
          <a:p>
            <a:fld id="{ECB05FFF-9537-47F0-BCA9-24DF2B788CA1}" type="datetimeFigureOut">
              <a:rPr lang="en-US" smtClean="0"/>
              <a:t>7/1/2020</a:t>
            </a:fld>
            <a:endParaRPr lang="en-US"/>
          </a:p>
        </p:txBody>
      </p:sp>
      <p:sp>
        <p:nvSpPr>
          <p:cNvPr id="5" name="Tijdelijke aanduiding voor voettekst 4">
            <a:extLst>
              <a:ext uri="{FF2B5EF4-FFF2-40B4-BE49-F238E27FC236}">
                <a16:creationId xmlns:a16="http://schemas.microsoft.com/office/drawing/2014/main" id="{6F67995D-4101-4C3C-AF79-0C1B07965653}"/>
              </a:ext>
            </a:extLst>
          </p:cNvPr>
          <p:cNvSpPr>
            <a:spLocks noGrp="1"/>
          </p:cNvSpPr>
          <p:nvPr>
            <p:ph type="ftr" sz="quarter" idx="11"/>
          </p:nvPr>
        </p:nvSpPr>
        <p:spPr/>
        <p:txBody>
          <a:bodyPr/>
          <a:lstStyle/>
          <a:p>
            <a:endParaRPr lang="en-US"/>
          </a:p>
        </p:txBody>
      </p:sp>
      <p:sp>
        <p:nvSpPr>
          <p:cNvPr id="6" name="Tijdelijke aanduiding voor dianummer 5">
            <a:extLst>
              <a:ext uri="{FF2B5EF4-FFF2-40B4-BE49-F238E27FC236}">
                <a16:creationId xmlns:a16="http://schemas.microsoft.com/office/drawing/2014/main" id="{736EA99A-AFCC-4280-83F8-694686E0E009}"/>
              </a:ext>
            </a:extLst>
          </p:cNvPr>
          <p:cNvSpPr>
            <a:spLocks noGrp="1"/>
          </p:cNvSpPr>
          <p:nvPr>
            <p:ph type="sldNum" sz="quarter" idx="12"/>
          </p:nvPr>
        </p:nvSpPr>
        <p:spPr/>
        <p:txBody>
          <a:bodyPr/>
          <a:lstStyle/>
          <a:p>
            <a:fld id="{3D0FE03B-C8F8-4827-804E-C2012E83F3F3}" type="slidenum">
              <a:rPr lang="en-US" smtClean="0"/>
              <a:t>‹nr.›</a:t>
            </a:fld>
            <a:endParaRPr lang="en-US"/>
          </a:p>
        </p:txBody>
      </p:sp>
    </p:spTree>
    <p:extLst>
      <p:ext uri="{BB962C8B-B14F-4D97-AF65-F5344CB8AC3E}">
        <p14:creationId xmlns:p14="http://schemas.microsoft.com/office/powerpoint/2010/main" val="42429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7EAFF9-EDFD-4B29-AFC2-D4F6D1F3463B}"/>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en-US"/>
          </a:p>
        </p:txBody>
      </p:sp>
      <p:sp>
        <p:nvSpPr>
          <p:cNvPr id="3" name="Tijdelijke aanduiding voor tekst 2">
            <a:extLst>
              <a:ext uri="{FF2B5EF4-FFF2-40B4-BE49-F238E27FC236}">
                <a16:creationId xmlns:a16="http://schemas.microsoft.com/office/drawing/2014/main" id="{C368577D-C2C1-432B-8598-FCCD3D8E42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3E80288C-5CF5-4BA6-8DD1-DF27BBEC1D7C}"/>
              </a:ext>
            </a:extLst>
          </p:cNvPr>
          <p:cNvSpPr>
            <a:spLocks noGrp="1"/>
          </p:cNvSpPr>
          <p:nvPr>
            <p:ph type="dt" sz="half" idx="10"/>
          </p:nvPr>
        </p:nvSpPr>
        <p:spPr/>
        <p:txBody>
          <a:bodyPr/>
          <a:lstStyle/>
          <a:p>
            <a:fld id="{ECB05FFF-9537-47F0-BCA9-24DF2B788CA1}" type="datetimeFigureOut">
              <a:rPr lang="en-US" smtClean="0"/>
              <a:t>7/1/2020</a:t>
            </a:fld>
            <a:endParaRPr lang="en-US"/>
          </a:p>
        </p:txBody>
      </p:sp>
      <p:sp>
        <p:nvSpPr>
          <p:cNvPr id="5" name="Tijdelijke aanduiding voor voettekst 4">
            <a:extLst>
              <a:ext uri="{FF2B5EF4-FFF2-40B4-BE49-F238E27FC236}">
                <a16:creationId xmlns:a16="http://schemas.microsoft.com/office/drawing/2014/main" id="{33D0608A-507D-428D-8C22-20BB76609E8F}"/>
              </a:ext>
            </a:extLst>
          </p:cNvPr>
          <p:cNvSpPr>
            <a:spLocks noGrp="1"/>
          </p:cNvSpPr>
          <p:nvPr>
            <p:ph type="ftr" sz="quarter" idx="11"/>
          </p:nvPr>
        </p:nvSpPr>
        <p:spPr/>
        <p:txBody>
          <a:bodyPr/>
          <a:lstStyle/>
          <a:p>
            <a:endParaRPr lang="en-US"/>
          </a:p>
        </p:txBody>
      </p:sp>
      <p:sp>
        <p:nvSpPr>
          <p:cNvPr id="6" name="Tijdelijke aanduiding voor dianummer 5">
            <a:extLst>
              <a:ext uri="{FF2B5EF4-FFF2-40B4-BE49-F238E27FC236}">
                <a16:creationId xmlns:a16="http://schemas.microsoft.com/office/drawing/2014/main" id="{B9AB0F94-FB59-4DE6-BE39-01CDE3DC25B9}"/>
              </a:ext>
            </a:extLst>
          </p:cNvPr>
          <p:cNvSpPr>
            <a:spLocks noGrp="1"/>
          </p:cNvSpPr>
          <p:nvPr>
            <p:ph type="sldNum" sz="quarter" idx="12"/>
          </p:nvPr>
        </p:nvSpPr>
        <p:spPr/>
        <p:txBody>
          <a:bodyPr/>
          <a:lstStyle/>
          <a:p>
            <a:fld id="{3D0FE03B-C8F8-4827-804E-C2012E83F3F3}" type="slidenum">
              <a:rPr lang="en-US" smtClean="0"/>
              <a:t>‹nr.›</a:t>
            </a:fld>
            <a:endParaRPr lang="en-US"/>
          </a:p>
        </p:txBody>
      </p:sp>
    </p:spTree>
    <p:extLst>
      <p:ext uri="{BB962C8B-B14F-4D97-AF65-F5344CB8AC3E}">
        <p14:creationId xmlns:p14="http://schemas.microsoft.com/office/powerpoint/2010/main" val="3944818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035248-4836-4773-970C-FB9C65ADE370}"/>
              </a:ext>
            </a:extLst>
          </p:cNvPr>
          <p:cNvSpPr>
            <a:spLocks noGrp="1"/>
          </p:cNvSpPr>
          <p:nvPr>
            <p:ph type="title"/>
          </p:nvPr>
        </p:nvSpPr>
        <p:spPr/>
        <p:txBody>
          <a:bodyPr/>
          <a:lstStyle/>
          <a:p>
            <a:r>
              <a:rPr lang="nl-NL"/>
              <a:t>Klik om stijl te bewerken</a:t>
            </a:r>
            <a:endParaRPr lang="en-US"/>
          </a:p>
        </p:txBody>
      </p:sp>
      <p:sp>
        <p:nvSpPr>
          <p:cNvPr id="3" name="Tijdelijke aanduiding voor inhoud 2">
            <a:extLst>
              <a:ext uri="{FF2B5EF4-FFF2-40B4-BE49-F238E27FC236}">
                <a16:creationId xmlns:a16="http://schemas.microsoft.com/office/drawing/2014/main" id="{BAA2BD9B-7D09-460A-B9A5-3DE67163E603}"/>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inhoud 3">
            <a:extLst>
              <a:ext uri="{FF2B5EF4-FFF2-40B4-BE49-F238E27FC236}">
                <a16:creationId xmlns:a16="http://schemas.microsoft.com/office/drawing/2014/main" id="{A9505513-B703-4EED-8803-9F6C9104653F}"/>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ijdelijke aanduiding voor datum 4">
            <a:extLst>
              <a:ext uri="{FF2B5EF4-FFF2-40B4-BE49-F238E27FC236}">
                <a16:creationId xmlns:a16="http://schemas.microsoft.com/office/drawing/2014/main" id="{108F4FFC-6BF9-49CD-8E74-3D06E68FAF49}"/>
              </a:ext>
            </a:extLst>
          </p:cNvPr>
          <p:cNvSpPr>
            <a:spLocks noGrp="1"/>
          </p:cNvSpPr>
          <p:nvPr>
            <p:ph type="dt" sz="half" idx="10"/>
          </p:nvPr>
        </p:nvSpPr>
        <p:spPr/>
        <p:txBody>
          <a:bodyPr/>
          <a:lstStyle/>
          <a:p>
            <a:fld id="{ECB05FFF-9537-47F0-BCA9-24DF2B788CA1}" type="datetimeFigureOut">
              <a:rPr lang="en-US" smtClean="0"/>
              <a:t>7/1/2020</a:t>
            </a:fld>
            <a:endParaRPr lang="en-US"/>
          </a:p>
        </p:txBody>
      </p:sp>
      <p:sp>
        <p:nvSpPr>
          <p:cNvPr id="6" name="Tijdelijke aanduiding voor voettekst 5">
            <a:extLst>
              <a:ext uri="{FF2B5EF4-FFF2-40B4-BE49-F238E27FC236}">
                <a16:creationId xmlns:a16="http://schemas.microsoft.com/office/drawing/2014/main" id="{2B7E128F-C831-4E18-99B7-C772A48BEC04}"/>
              </a:ext>
            </a:extLst>
          </p:cNvPr>
          <p:cNvSpPr>
            <a:spLocks noGrp="1"/>
          </p:cNvSpPr>
          <p:nvPr>
            <p:ph type="ftr" sz="quarter" idx="11"/>
          </p:nvPr>
        </p:nvSpPr>
        <p:spPr/>
        <p:txBody>
          <a:bodyPr/>
          <a:lstStyle/>
          <a:p>
            <a:endParaRPr lang="en-US"/>
          </a:p>
        </p:txBody>
      </p:sp>
      <p:sp>
        <p:nvSpPr>
          <p:cNvPr id="7" name="Tijdelijke aanduiding voor dianummer 6">
            <a:extLst>
              <a:ext uri="{FF2B5EF4-FFF2-40B4-BE49-F238E27FC236}">
                <a16:creationId xmlns:a16="http://schemas.microsoft.com/office/drawing/2014/main" id="{40819549-B929-4EFB-9637-9989DABFB1B3}"/>
              </a:ext>
            </a:extLst>
          </p:cNvPr>
          <p:cNvSpPr>
            <a:spLocks noGrp="1"/>
          </p:cNvSpPr>
          <p:nvPr>
            <p:ph type="sldNum" sz="quarter" idx="12"/>
          </p:nvPr>
        </p:nvSpPr>
        <p:spPr/>
        <p:txBody>
          <a:bodyPr/>
          <a:lstStyle/>
          <a:p>
            <a:fld id="{3D0FE03B-C8F8-4827-804E-C2012E83F3F3}" type="slidenum">
              <a:rPr lang="en-US" smtClean="0"/>
              <a:t>‹nr.›</a:t>
            </a:fld>
            <a:endParaRPr lang="en-US"/>
          </a:p>
        </p:txBody>
      </p:sp>
    </p:spTree>
    <p:extLst>
      <p:ext uri="{BB962C8B-B14F-4D97-AF65-F5344CB8AC3E}">
        <p14:creationId xmlns:p14="http://schemas.microsoft.com/office/powerpoint/2010/main" val="3530163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C2F414-3033-4311-91D0-ADFBAF1E9F17}"/>
              </a:ext>
            </a:extLst>
          </p:cNvPr>
          <p:cNvSpPr>
            <a:spLocks noGrp="1"/>
          </p:cNvSpPr>
          <p:nvPr>
            <p:ph type="title"/>
          </p:nvPr>
        </p:nvSpPr>
        <p:spPr>
          <a:xfrm>
            <a:off x="839788" y="365125"/>
            <a:ext cx="10515600" cy="1325563"/>
          </a:xfrm>
        </p:spPr>
        <p:txBody>
          <a:bodyPr/>
          <a:lstStyle/>
          <a:p>
            <a:r>
              <a:rPr lang="nl-NL"/>
              <a:t>Klik om stijl te bewerken</a:t>
            </a:r>
            <a:endParaRPr lang="en-US"/>
          </a:p>
        </p:txBody>
      </p:sp>
      <p:sp>
        <p:nvSpPr>
          <p:cNvPr id="3" name="Tijdelijke aanduiding voor tekst 2">
            <a:extLst>
              <a:ext uri="{FF2B5EF4-FFF2-40B4-BE49-F238E27FC236}">
                <a16:creationId xmlns:a16="http://schemas.microsoft.com/office/drawing/2014/main" id="{B55B213F-D43D-4B74-9ED0-902685DDF6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100D8ACE-EE14-4CA6-BF5C-4889C10A082E}"/>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ijdelijke aanduiding voor tekst 4">
            <a:extLst>
              <a:ext uri="{FF2B5EF4-FFF2-40B4-BE49-F238E27FC236}">
                <a16:creationId xmlns:a16="http://schemas.microsoft.com/office/drawing/2014/main" id="{07B65BEA-231A-4D78-B34D-28DDED398B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3D694E40-193E-442E-9C5D-3873571A17D9}"/>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Tijdelijke aanduiding voor datum 6">
            <a:extLst>
              <a:ext uri="{FF2B5EF4-FFF2-40B4-BE49-F238E27FC236}">
                <a16:creationId xmlns:a16="http://schemas.microsoft.com/office/drawing/2014/main" id="{8D35063E-958C-4D94-911D-75C9F11F1F09}"/>
              </a:ext>
            </a:extLst>
          </p:cNvPr>
          <p:cNvSpPr>
            <a:spLocks noGrp="1"/>
          </p:cNvSpPr>
          <p:nvPr>
            <p:ph type="dt" sz="half" idx="10"/>
          </p:nvPr>
        </p:nvSpPr>
        <p:spPr/>
        <p:txBody>
          <a:bodyPr/>
          <a:lstStyle/>
          <a:p>
            <a:fld id="{ECB05FFF-9537-47F0-BCA9-24DF2B788CA1}" type="datetimeFigureOut">
              <a:rPr lang="en-US" smtClean="0"/>
              <a:t>7/1/2020</a:t>
            </a:fld>
            <a:endParaRPr lang="en-US"/>
          </a:p>
        </p:txBody>
      </p:sp>
      <p:sp>
        <p:nvSpPr>
          <p:cNvPr id="8" name="Tijdelijke aanduiding voor voettekst 7">
            <a:extLst>
              <a:ext uri="{FF2B5EF4-FFF2-40B4-BE49-F238E27FC236}">
                <a16:creationId xmlns:a16="http://schemas.microsoft.com/office/drawing/2014/main" id="{A20B2B66-A5B4-45E5-B298-569AE40C2A2F}"/>
              </a:ext>
            </a:extLst>
          </p:cNvPr>
          <p:cNvSpPr>
            <a:spLocks noGrp="1"/>
          </p:cNvSpPr>
          <p:nvPr>
            <p:ph type="ftr" sz="quarter" idx="11"/>
          </p:nvPr>
        </p:nvSpPr>
        <p:spPr/>
        <p:txBody>
          <a:bodyPr/>
          <a:lstStyle/>
          <a:p>
            <a:endParaRPr lang="en-US"/>
          </a:p>
        </p:txBody>
      </p:sp>
      <p:sp>
        <p:nvSpPr>
          <p:cNvPr id="9" name="Tijdelijke aanduiding voor dianummer 8">
            <a:extLst>
              <a:ext uri="{FF2B5EF4-FFF2-40B4-BE49-F238E27FC236}">
                <a16:creationId xmlns:a16="http://schemas.microsoft.com/office/drawing/2014/main" id="{EABADD82-F5E4-4AF5-ABD2-E66856D993F1}"/>
              </a:ext>
            </a:extLst>
          </p:cNvPr>
          <p:cNvSpPr>
            <a:spLocks noGrp="1"/>
          </p:cNvSpPr>
          <p:nvPr>
            <p:ph type="sldNum" sz="quarter" idx="12"/>
          </p:nvPr>
        </p:nvSpPr>
        <p:spPr/>
        <p:txBody>
          <a:bodyPr/>
          <a:lstStyle/>
          <a:p>
            <a:fld id="{3D0FE03B-C8F8-4827-804E-C2012E83F3F3}" type="slidenum">
              <a:rPr lang="en-US" smtClean="0"/>
              <a:t>‹nr.›</a:t>
            </a:fld>
            <a:endParaRPr lang="en-US"/>
          </a:p>
        </p:txBody>
      </p:sp>
    </p:spTree>
    <p:extLst>
      <p:ext uri="{BB962C8B-B14F-4D97-AF65-F5344CB8AC3E}">
        <p14:creationId xmlns:p14="http://schemas.microsoft.com/office/powerpoint/2010/main" val="1800942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1344D1-3A2A-457C-B5DB-CDDAEFB93BA3}"/>
              </a:ext>
            </a:extLst>
          </p:cNvPr>
          <p:cNvSpPr>
            <a:spLocks noGrp="1"/>
          </p:cNvSpPr>
          <p:nvPr>
            <p:ph type="title"/>
          </p:nvPr>
        </p:nvSpPr>
        <p:spPr/>
        <p:txBody>
          <a:bodyPr/>
          <a:lstStyle/>
          <a:p>
            <a:r>
              <a:rPr lang="nl-NL"/>
              <a:t>Klik om stijl te bewerken</a:t>
            </a:r>
            <a:endParaRPr lang="en-US"/>
          </a:p>
        </p:txBody>
      </p:sp>
      <p:sp>
        <p:nvSpPr>
          <p:cNvPr id="3" name="Tijdelijke aanduiding voor datum 2">
            <a:extLst>
              <a:ext uri="{FF2B5EF4-FFF2-40B4-BE49-F238E27FC236}">
                <a16:creationId xmlns:a16="http://schemas.microsoft.com/office/drawing/2014/main" id="{9C8B178D-0CE8-4398-BE0B-7D7CC5535FC8}"/>
              </a:ext>
            </a:extLst>
          </p:cNvPr>
          <p:cNvSpPr>
            <a:spLocks noGrp="1"/>
          </p:cNvSpPr>
          <p:nvPr>
            <p:ph type="dt" sz="half" idx="10"/>
          </p:nvPr>
        </p:nvSpPr>
        <p:spPr/>
        <p:txBody>
          <a:bodyPr/>
          <a:lstStyle/>
          <a:p>
            <a:fld id="{ECB05FFF-9537-47F0-BCA9-24DF2B788CA1}" type="datetimeFigureOut">
              <a:rPr lang="en-US" smtClean="0"/>
              <a:t>7/1/2020</a:t>
            </a:fld>
            <a:endParaRPr lang="en-US"/>
          </a:p>
        </p:txBody>
      </p:sp>
      <p:sp>
        <p:nvSpPr>
          <p:cNvPr id="4" name="Tijdelijke aanduiding voor voettekst 3">
            <a:extLst>
              <a:ext uri="{FF2B5EF4-FFF2-40B4-BE49-F238E27FC236}">
                <a16:creationId xmlns:a16="http://schemas.microsoft.com/office/drawing/2014/main" id="{61D0E736-6CF9-41F5-B20F-BB5E884162B1}"/>
              </a:ext>
            </a:extLst>
          </p:cNvPr>
          <p:cNvSpPr>
            <a:spLocks noGrp="1"/>
          </p:cNvSpPr>
          <p:nvPr>
            <p:ph type="ftr" sz="quarter" idx="11"/>
          </p:nvPr>
        </p:nvSpPr>
        <p:spPr/>
        <p:txBody>
          <a:bodyPr/>
          <a:lstStyle/>
          <a:p>
            <a:endParaRPr lang="en-US"/>
          </a:p>
        </p:txBody>
      </p:sp>
      <p:sp>
        <p:nvSpPr>
          <p:cNvPr id="5" name="Tijdelijke aanduiding voor dianummer 4">
            <a:extLst>
              <a:ext uri="{FF2B5EF4-FFF2-40B4-BE49-F238E27FC236}">
                <a16:creationId xmlns:a16="http://schemas.microsoft.com/office/drawing/2014/main" id="{ACA4AAF5-1CE6-4DC4-AE9B-10F5BAA05151}"/>
              </a:ext>
            </a:extLst>
          </p:cNvPr>
          <p:cNvSpPr>
            <a:spLocks noGrp="1"/>
          </p:cNvSpPr>
          <p:nvPr>
            <p:ph type="sldNum" sz="quarter" idx="12"/>
          </p:nvPr>
        </p:nvSpPr>
        <p:spPr/>
        <p:txBody>
          <a:bodyPr/>
          <a:lstStyle/>
          <a:p>
            <a:fld id="{3D0FE03B-C8F8-4827-804E-C2012E83F3F3}" type="slidenum">
              <a:rPr lang="en-US" smtClean="0"/>
              <a:t>‹nr.›</a:t>
            </a:fld>
            <a:endParaRPr lang="en-US"/>
          </a:p>
        </p:txBody>
      </p:sp>
    </p:spTree>
    <p:extLst>
      <p:ext uri="{BB962C8B-B14F-4D97-AF65-F5344CB8AC3E}">
        <p14:creationId xmlns:p14="http://schemas.microsoft.com/office/powerpoint/2010/main" val="2440941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939D0B7C-2D13-4368-A687-5AF13767B8A8}"/>
              </a:ext>
            </a:extLst>
          </p:cNvPr>
          <p:cNvSpPr>
            <a:spLocks noGrp="1"/>
          </p:cNvSpPr>
          <p:nvPr>
            <p:ph type="dt" sz="half" idx="10"/>
          </p:nvPr>
        </p:nvSpPr>
        <p:spPr/>
        <p:txBody>
          <a:bodyPr/>
          <a:lstStyle/>
          <a:p>
            <a:fld id="{ECB05FFF-9537-47F0-BCA9-24DF2B788CA1}" type="datetimeFigureOut">
              <a:rPr lang="en-US" smtClean="0"/>
              <a:t>7/1/2020</a:t>
            </a:fld>
            <a:endParaRPr lang="en-US"/>
          </a:p>
        </p:txBody>
      </p:sp>
      <p:sp>
        <p:nvSpPr>
          <p:cNvPr id="3" name="Tijdelijke aanduiding voor voettekst 2">
            <a:extLst>
              <a:ext uri="{FF2B5EF4-FFF2-40B4-BE49-F238E27FC236}">
                <a16:creationId xmlns:a16="http://schemas.microsoft.com/office/drawing/2014/main" id="{948468C8-71D6-432E-B1A0-B90D6389E26A}"/>
              </a:ext>
            </a:extLst>
          </p:cNvPr>
          <p:cNvSpPr>
            <a:spLocks noGrp="1"/>
          </p:cNvSpPr>
          <p:nvPr>
            <p:ph type="ftr" sz="quarter" idx="11"/>
          </p:nvPr>
        </p:nvSpPr>
        <p:spPr/>
        <p:txBody>
          <a:bodyPr/>
          <a:lstStyle/>
          <a:p>
            <a:endParaRPr lang="en-US"/>
          </a:p>
        </p:txBody>
      </p:sp>
      <p:sp>
        <p:nvSpPr>
          <p:cNvPr id="4" name="Tijdelijke aanduiding voor dianummer 3">
            <a:extLst>
              <a:ext uri="{FF2B5EF4-FFF2-40B4-BE49-F238E27FC236}">
                <a16:creationId xmlns:a16="http://schemas.microsoft.com/office/drawing/2014/main" id="{D04117C8-2D40-4440-825B-2CF3F31BA3E2}"/>
              </a:ext>
            </a:extLst>
          </p:cNvPr>
          <p:cNvSpPr>
            <a:spLocks noGrp="1"/>
          </p:cNvSpPr>
          <p:nvPr>
            <p:ph type="sldNum" sz="quarter" idx="12"/>
          </p:nvPr>
        </p:nvSpPr>
        <p:spPr/>
        <p:txBody>
          <a:bodyPr/>
          <a:lstStyle/>
          <a:p>
            <a:fld id="{3D0FE03B-C8F8-4827-804E-C2012E83F3F3}" type="slidenum">
              <a:rPr lang="en-US" smtClean="0"/>
              <a:t>‹nr.›</a:t>
            </a:fld>
            <a:endParaRPr lang="en-US"/>
          </a:p>
        </p:txBody>
      </p:sp>
    </p:spTree>
    <p:extLst>
      <p:ext uri="{BB962C8B-B14F-4D97-AF65-F5344CB8AC3E}">
        <p14:creationId xmlns:p14="http://schemas.microsoft.com/office/powerpoint/2010/main" val="205732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1DA2B4-AB5F-40C1-BDD9-1ED243C252B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en-US"/>
          </a:p>
        </p:txBody>
      </p:sp>
      <p:sp>
        <p:nvSpPr>
          <p:cNvPr id="3" name="Tijdelijke aanduiding voor inhoud 2">
            <a:extLst>
              <a:ext uri="{FF2B5EF4-FFF2-40B4-BE49-F238E27FC236}">
                <a16:creationId xmlns:a16="http://schemas.microsoft.com/office/drawing/2014/main" id="{48E1F4D6-91E8-43C6-B648-42C7E2B230A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tekst 3">
            <a:extLst>
              <a:ext uri="{FF2B5EF4-FFF2-40B4-BE49-F238E27FC236}">
                <a16:creationId xmlns:a16="http://schemas.microsoft.com/office/drawing/2014/main" id="{8E50DF41-7F9E-4F88-976A-A592BC11C7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B5FC5EF9-C0B0-45BC-A78F-286655E0DAAF}"/>
              </a:ext>
            </a:extLst>
          </p:cNvPr>
          <p:cNvSpPr>
            <a:spLocks noGrp="1"/>
          </p:cNvSpPr>
          <p:nvPr>
            <p:ph type="dt" sz="half" idx="10"/>
          </p:nvPr>
        </p:nvSpPr>
        <p:spPr/>
        <p:txBody>
          <a:bodyPr/>
          <a:lstStyle/>
          <a:p>
            <a:fld id="{ECB05FFF-9537-47F0-BCA9-24DF2B788CA1}" type="datetimeFigureOut">
              <a:rPr lang="en-US" smtClean="0"/>
              <a:t>7/1/2020</a:t>
            </a:fld>
            <a:endParaRPr lang="en-US"/>
          </a:p>
        </p:txBody>
      </p:sp>
      <p:sp>
        <p:nvSpPr>
          <p:cNvPr id="6" name="Tijdelijke aanduiding voor voettekst 5">
            <a:extLst>
              <a:ext uri="{FF2B5EF4-FFF2-40B4-BE49-F238E27FC236}">
                <a16:creationId xmlns:a16="http://schemas.microsoft.com/office/drawing/2014/main" id="{AB00AB65-F93B-4D87-95F0-D4E872C0C189}"/>
              </a:ext>
            </a:extLst>
          </p:cNvPr>
          <p:cNvSpPr>
            <a:spLocks noGrp="1"/>
          </p:cNvSpPr>
          <p:nvPr>
            <p:ph type="ftr" sz="quarter" idx="11"/>
          </p:nvPr>
        </p:nvSpPr>
        <p:spPr/>
        <p:txBody>
          <a:bodyPr/>
          <a:lstStyle/>
          <a:p>
            <a:endParaRPr lang="en-US"/>
          </a:p>
        </p:txBody>
      </p:sp>
      <p:sp>
        <p:nvSpPr>
          <p:cNvPr id="7" name="Tijdelijke aanduiding voor dianummer 6">
            <a:extLst>
              <a:ext uri="{FF2B5EF4-FFF2-40B4-BE49-F238E27FC236}">
                <a16:creationId xmlns:a16="http://schemas.microsoft.com/office/drawing/2014/main" id="{BBE30E36-B4C4-4859-A417-977A25E0E84D}"/>
              </a:ext>
            </a:extLst>
          </p:cNvPr>
          <p:cNvSpPr>
            <a:spLocks noGrp="1"/>
          </p:cNvSpPr>
          <p:nvPr>
            <p:ph type="sldNum" sz="quarter" idx="12"/>
          </p:nvPr>
        </p:nvSpPr>
        <p:spPr/>
        <p:txBody>
          <a:bodyPr/>
          <a:lstStyle/>
          <a:p>
            <a:fld id="{3D0FE03B-C8F8-4827-804E-C2012E83F3F3}" type="slidenum">
              <a:rPr lang="en-US" smtClean="0"/>
              <a:t>‹nr.›</a:t>
            </a:fld>
            <a:endParaRPr lang="en-US"/>
          </a:p>
        </p:txBody>
      </p:sp>
    </p:spTree>
    <p:extLst>
      <p:ext uri="{BB962C8B-B14F-4D97-AF65-F5344CB8AC3E}">
        <p14:creationId xmlns:p14="http://schemas.microsoft.com/office/powerpoint/2010/main" val="1351733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A8EB60-71CC-4CD9-991B-0486712FAD5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en-US"/>
          </a:p>
        </p:txBody>
      </p:sp>
      <p:sp>
        <p:nvSpPr>
          <p:cNvPr id="3" name="Tijdelijke aanduiding voor afbeelding 2">
            <a:extLst>
              <a:ext uri="{FF2B5EF4-FFF2-40B4-BE49-F238E27FC236}">
                <a16:creationId xmlns:a16="http://schemas.microsoft.com/office/drawing/2014/main" id="{E61ECDE5-D777-4186-80C5-B970852618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ijdelijke aanduiding voor tekst 3">
            <a:extLst>
              <a:ext uri="{FF2B5EF4-FFF2-40B4-BE49-F238E27FC236}">
                <a16:creationId xmlns:a16="http://schemas.microsoft.com/office/drawing/2014/main" id="{90CDF24A-BDCD-495D-A2A0-EEB967249E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723C3365-5C5C-45EF-B689-A8E82EA0BB8B}"/>
              </a:ext>
            </a:extLst>
          </p:cNvPr>
          <p:cNvSpPr>
            <a:spLocks noGrp="1"/>
          </p:cNvSpPr>
          <p:nvPr>
            <p:ph type="dt" sz="half" idx="10"/>
          </p:nvPr>
        </p:nvSpPr>
        <p:spPr/>
        <p:txBody>
          <a:bodyPr/>
          <a:lstStyle/>
          <a:p>
            <a:fld id="{ECB05FFF-9537-47F0-BCA9-24DF2B788CA1}" type="datetimeFigureOut">
              <a:rPr lang="en-US" smtClean="0"/>
              <a:t>7/1/2020</a:t>
            </a:fld>
            <a:endParaRPr lang="en-US"/>
          </a:p>
        </p:txBody>
      </p:sp>
      <p:sp>
        <p:nvSpPr>
          <p:cNvPr id="6" name="Tijdelijke aanduiding voor voettekst 5">
            <a:extLst>
              <a:ext uri="{FF2B5EF4-FFF2-40B4-BE49-F238E27FC236}">
                <a16:creationId xmlns:a16="http://schemas.microsoft.com/office/drawing/2014/main" id="{6BC1BA0F-4E3F-47F6-AC7E-9EB2A9289E77}"/>
              </a:ext>
            </a:extLst>
          </p:cNvPr>
          <p:cNvSpPr>
            <a:spLocks noGrp="1"/>
          </p:cNvSpPr>
          <p:nvPr>
            <p:ph type="ftr" sz="quarter" idx="11"/>
          </p:nvPr>
        </p:nvSpPr>
        <p:spPr/>
        <p:txBody>
          <a:bodyPr/>
          <a:lstStyle/>
          <a:p>
            <a:endParaRPr lang="en-US"/>
          </a:p>
        </p:txBody>
      </p:sp>
      <p:sp>
        <p:nvSpPr>
          <p:cNvPr id="7" name="Tijdelijke aanduiding voor dianummer 6">
            <a:extLst>
              <a:ext uri="{FF2B5EF4-FFF2-40B4-BE49-F238E27FC236}">
                <a16:creationId xmlns:a16="http://schemas.microsoft.com/office/drawing/2014/main" id="{5BB2E34F-16B2-4588-8022-007666808EEA}"/>
              </a:ext>
            </a:extLst>
          </p:cNvPr>
          <p:cNvSpPr>
            <a:spLocks noGrp="1"/>
          </p:cNvSpPr>
          <p:nvPr>
            <p:ph type="sldNum" sz="quarter" idx="12"/>
          </p:nvPr>
        </p:nvSpPr>
        <p:spPr/>
        <p:txBody>
          <a:bodyPr/>
          <a:lstStyle/>
          <a:p>
            <a:fld id="{3D0FE03B-C8F8-4827-804E-C2012E83F3F3}" type="slidenum">
              <a:rPr lang="en-US" smtClean="0"/>
              <a:t>‹nr.›</a:t>
            </a:fld>
            <a:endParaRPr lang="en-US"/>
          </a:p>
        </p:txBody>
      </p:sp>
    </p:spTree>
    <p:extLst>
      <p:ext uri="{BB962C8B-B14F-4D97-AF65-F5344CB8AC3E}">
        <p14:creationId xmlns:p14="http://schemas.microsoft.com/office/powerpoint/2010/main" val="2655412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2147CC03-5F8D-468A-A66B-885E6705B0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en-US"/>
          </a:p>
        </p:txBody>
      </p:sp>
      <p:sp>
        <p:nvSpPr>
          <p:cNvPr id="3" name="Tijdelijke aanduiding voor tekst 2">
            <a:extLst>
              <a:ext uri="{FF2B5EF4-FFF2-40B4-BE49-F238E27FC236}">
                <a16:creationId xmlns:a16="http://schemas.microsoft.com/office/drawing/2014/main" id="{F611631F-3A23-4844-97AF-87A3587B7C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datum 3">
            <a:extLst>
              <a:ext uri="{FF2B5EF4-FFF2-40B4-BE49-F238E27FC236}">
                <a16:creationId xmlns:a16="http://schemas.microsoft.com/office/drawing/2014/main" id="{953FF819-8D4E-4608-B405-9312F10F53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B05FFF-9537-47F0-BCA9-24DF2B788CA1}" type="datetimeFigureOut">
              <a:rPr lang="en-US" smtClean="0"/>
              <a:t>7/1/2020</a:t>
            </a:fld>
            <a:endParaRPr lang="en-US"/>
          </a:p>
        </p:txBody>
      </p:sp>
      <p:sp>
        <p:nvSpPr>
          <p:cNvPr id="5" name="Tijdelijke aanduiding voor voettekst 4">
            <a:extLst>
              <a:ext uri="{FF2B5EF4-FFF2-40B4-BE49-F238E27FC236}">
                <a16:creationId xmlns:a16="http://schemas.microsoft.com/office/drawing/2014/main" id="{D80094B6-EA58-4AC6-A392-066162420D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Tijdelijke aanduiding voor dianummer 5">
            <a:extLst>
              <a:ext uri="{FF2B5EF4-FFF2-40B4-BE49-F238E27FC236}">
                <a16:creationId xmlns:a16="http://schemas.microsoft.com/office/drawing/2014/main" id="{54F26060-97D6-4680-8F82-B875D5C677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0FE03B-C8F8-4827-804E-C2012E83F3F3}" type="slidenum">
              <a:rPr lang="en-US" smtClean="0"/>
              <a:t>‹nr.›</a:t>
            </a:fld>
            <a:endParaRPr lang="en-US"/>
          </a:p>
        </p:txBody>
      </p:sp>
    </p:spTree>
    <p:extLst>
      <p:ext uri="{BB962C8B-B14F-4D97-AF65-F5344CB8AC3E}">
        <p14:creationId xmlns:p14="http://schemas.microsoft.com/office/powerpoint/2010/main" val="24249745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ideo" Target="https://www.youtube.com/embed/kesqjINNNO8?feature=oembed"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Afbeelding 3" descr="Foto van lijnen en looproutes binnenstad">
            <a:extLst>
              <a:ext uri="{FF2B5EF4-FFF2-40B4-BE49-F238E27FC236}">
                <a16:creationId xmlns:a16="http://schemas.microsoft.com/office/drawing/2014/main" id="{E1A6DE0E-57E3-4976-8ABE-554A4F22955B}"/>
              </a:ext>
            </a:extLst>
          </p:cNvPr>
          <p:cNvPicPr/>
          <p:nvPr/>
        </p:nvPicPr>
        <p:blipFill rotWithShape="1">
          <a:blip r:embed="rId2" cstate="print">
            <a:extLst>
              <a:ext uri="{28A0092B-C50C-407E-A947-70E740481C1C}">
                <a14:useLocalDpi xmlns:a14="http://schemas.microsoft.com/office/drawing/2010/main" val="0"/>
              </a:ext>
            </a:extLst>
          </a:blip>
          <a:srcRect b="15730"/>
          <a:stretch/>
        </p:blipFill>
        <p:spPr bwMode="auto">
          <a:xfrm>
            <a:off x="20" y="10"/>
            <a:ext cx="12191980" cy="6857990"/>
          </a:xfrm>
          <a:prstGeom prst="rect">
            <a:avLst/>
          </a:prstGeom>
          <a:noFill/>
        </p:spPr>
      </p:pic>
      <p:sp>
        <p:nvSpPr>
          <p:cNvPr id="5" name="Tekstvak 4">
            <a:extLst>
              <a:ext uri="{FF2B5EF4-FFF2-40B4-BE49-F238E27FC236}">
                <a16:creationId xmlns:a16="http://schemas.microsoft.com/office/drawing/2014/main" id="{4E040AEA-0C0D-43C7-9407-DCB39F7DE3F5}"/>
              </a:ext>
            </a:extLst>
          </p:cNvPr>
          <p:cNvSpPr txBox="1"/>
          <p:nvPr/>
        </p:nvSpPr>
        <p:spPr>
          <a:xfrm>
            <a:off x="193041" y="5411440"/>
            <a:ext cx="11475084" cy="1446550"/>
          </a:xfrm>
          <a:prstGeom prst="rect">
            <a:avLst/>
          </a:prstGeom>
          <a:noFill/>
        </p:spPr>
        <p:txBody>
          <a:bodyPr wrap="square" rtlCol="0">
            <a:spAutoFit/>
          </a:bodyPr>
          <a:lstStyle/>
          <a:p>
            <a:r>
              <a:rPr lang="nl-NL" sz="4400" dirty="0">
                <a:solidFill>
                  <a:schemeClr val="bg1"/>
                </a:solidFill>
              </a:rPr>
              <a:t>Expeditie: 4 strategieën        - 10 lessen</a:t>
            </a:r>
          </a:p>
          <a:p>
            <a:r>
              <a:rPr lang="nl-NL" sz="4400" dirty="0">
                <a:solidFill>
                  <a:schemeClr val="bg1"/>
                </a:solidFill>
              </a:rPr>
              <a:t>Rico Andriesse				- Goudappel Coffeng</a:t>
            </a:r>
            <a:endParaRPr lang="en-US" sz="4400" dirty="0">
              <a:solidFill>
                <a:schemeClr val="bg1"/>
              </a:solidFill>
            </a:endParaRPr>
          </a:p>
        </p:txBody>
      </p:sp>
    </p:spTree>
    <p:extLst>
      <p:ext uri="{BB962C8B-B14F-4D97-AF65-F5344CB8AC3E}">
        <p14:creationId xmlns:p14="http://schemas.microsoft.com/office/powerpoint/2010/main" val="13246806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FF4249-A811-4BC4-9383-71B43A8DF2EB}"/>
              </a:ext>
            </a:extLst>
          </p:cNvPr>
          <p:cNvSpPr>
            <a:spLocks noGrp="1"/>
          </p:cNvSpPr>
          <p:nvPr>
            <p:ph type="title"/>
          </p:nvPr>
        </p:nvSpPr>
        <p:spPr/>
        <p:txBody>
          <a:bodyPr/>
          <a:lstStyle/>
          <a:p>
            <a:r>
              <a:rPr lang="nl-NL" dirty="0">
                <a:solidFill>
                  <a:schemeClr val="bg1"/>
                </a:solidFill>
                <a:latin typeface="Arial Black" panose="020B0A04020102020204" pitchFamily="34" charset="0"/>
              </a:rPr>
              <a:t>Grijp die kans</a:t>
            </a:r>
            <a:endParaRPr lang="en-US" dirty="0">
              <a:solidFill>
                <a:schemeClr val="bg1"/>
              </a:solidFill>
              <a:latin typeface="Arial Black" panose="020B0A04020102020204" pitchFamily="34" charset="0"/>
            </a:endParaRPr>
          </a:p>
        </p:txBody>
      </p:sp>
      <p:sp>
        <p:nvSpPr>
          <p:cNvPr id="3" name="Tijdelijke aanduiding voor inhoud 2">
            <a:extLst>
              <a:ext uri="{FF2B5EF4-FFF2-40B4-BE49-F238E27FC236}">
                <a16:creationId xmlns:a16="http://schemas.microsoft.com/office/drawing/2014/main" id="{B854C860-5718-4C23-83EF-BE21680C241C}"/>
              </a:ext>
            </a:extLst>
          </p:cNvPr>
          <p:cNvSpPr>
            <a:spLocks noGrp="1"/>
          </p:cNvSpPr>
          <p:nvPr>
            <p:ph idx="1"/>
          </p:nvPr>
        </p:nvSpPr>
        <p:spPr>
          <a:xfrm>
            <a:off x="838200" y="1939925"/>
            <a:ext cx="10515600" cy="4351338"/>
          </a:xfrm>
        </p:spPr>
        <p:txBody>
          <a:bodyPr/>
          <a:lstStyle/>
          <a:p>
            <a:pPr marL="342900" lvl="1">
              <a:spcAft>
                <a:spcPts val="600"/>
              </a:spcAft>
            </a:pPr>
            <a:r>
              <a:rPr lang="en-US" dirty="0">
                <a:solidFill>
                  <a:schemeClr val="bg1"/>
                </a:solidFill>
                <a:latin typeface="Arial Rounded MT Bold" panose="020F0704030504030204" pitchFamily="34" charset="0"/>
              </a:rPr>
              <a:t>Doe het </a:t>
            </a:r>
            <a:r>
              <a:rPr lang="en-US" dirty="0" err="1">
                <a:solidFill>
                  <a:schemeClr val="bg1"/>
                </a:solidFill>
                <a:latin typeface="Arial Rounded MT Bold" panose="020F0704030504030204" pitchFamily="34" charset="0"/>
              </a:rPr>
              <a:t>samen</a:t>
            </a:r>
            <a:r>
              <a:rPr lang="en-US" dirty="0">
                <a:solidFill>
                  <a:schemeClr val="bg1"/>
                </a:solidFill>
                <a:latin typeface="Arial Rounded MT Bold" panose="020F0704030504030204" pitchFamily="34" charset="0"/>
              </a:rPr>
              <a:t>, met de </a:t>
            </a:r>
            <a:r>
              <a:rPr lang="en-US" dirty="0" err="1">
                <a:solidFill>
                  <a:schemeClr val="bg1"/>
                </a:solidFill>
                <a:latin typeface="Arial Rounded MT Bold" panose="020F0704030504030204" pitchFamily="34" charset="0"/>
              </a:rPr>
              <a:t>bewoners</a:t>
            </a:r>
            <a:r>
              <a:rPr lang="en-US" dirty="0">
                <a:solidFill>
                  <a:schemeClr val="bg1"/>
                </a:solidFill>
                <a:latin typeface="Arial Rounded MT Bold" panose="020F0704030504030204" pitchFamily="34" charset="0"/>
              </a:rPr>
              <a:t>; met de </a:t>
            </a:r>
            <a:r>
              <a:rPr lang="en-US" dirty="0" err="1">
                <a:solidFill>
                  <a:schemeClr val="bg1"/>
                </a:solidFill>
                <a:latin typeface="Arial Rounded MT Bold" panose="020F0704030504030204" pitchFamily="34" charset="0"/>
              </a:rPr>
              <a:t>winkeliers</a:t>
            </a:r>
            <a:endParaRPr lang="en-US" dirty="0">
              <a:solidFill>
                <a:schemeClr val="bg1"/>
              </a:solidFill>
              <a:latin typeface="Arial Rounded MT Bold" panose="020F0704030504030204" pitchFamily="34" charset="0"/>
            </a:endParaRPr>
          </a:p>
          <a:p>
            <a:pPr marL="342900" lvl="1">
              <a:spcAft>
                <a:spcPts val="600"/>
              </a:spcAft>
            </a:pPr>
            <a:r>
              <a:rPr lang="en-US" dirty="0">
                <a:solidFill>
                  <a:schemeClr val="bg1"/>
                </a:solidFill>
                <a:latin typeface="Arial Rounded MT Bold" panose="020F0704030504030204" pitchFamily="34" charset="0"/>
              </a:rPr>
              <a:t>Pak die </a:t>
            </a:r>
            <a:r>
              <a:rPr lang="en-US" dirty="0" err="1">
                <a:solidFill>
                  <a:schemeClr val="bg1"/>
                </a:solidFill>
                <a:latin typeface="Arial Rounded MT Bold" panose="020F0704030504030204" pitchFamily="34" charset="0"/>
              </a:rPr>
              <a:t>kans</a:t>
            </a:r>
            <a:r>
              <a:rPr lang="en-US" dirty="0">
                <a:solidFill>
                  <a:schemeClr val="bg1"/>
                </a:solidFill>
                <a:latin typeface="Arial Rounded MT Bold" panose="020F0704030504030204" pitchFamily="34" charset="0"/>
              </a:rPr>
              <a:t>: </a:t>
            </a:r>
            <a:r>
              <a:rPr lang="en-US" dirty="0" err="1">
                <a:solidFill>
                  <a:schemeClr val="bg1"/>
                </a:solidFill>
                <a:latin typeface="Arial Rounded MT Bold" panose="020F0704030504030204" pitchFamily="34" charset="0"/>
              </a:rPr>
              <a:t>oude</a:t>
            </a:r>
            <a:r>
              <a:rPr lang="en-US" dirty="0">
                <a:solidFill>
                  <a:schemeClr val="bg1"/>
                </a:solidFill>
                <a:latin typeface="Arial Rounded MT Bold" panose="020F0704030504030204" pitchFamily="34" charset="0"/>
              </a:rPr>
              <a:t> </a:t>
            </a:r>
            <a:r>
              <a:rPr lang="en-US" dirty="0" err="1">
                <a:solidFill>
                  <a:schemeClr val="bg1"/>
                </a:solidFill>
                <a:latin typeface="Arial Rounded MT Bold" panose="020F0704030504030204" pitchFamily="34" charset="0"/>
              </a:rPr>
              <a:t>knelpunten</a:t>
            </a:r>
            <a:r>
              <a:rPr lang="en-US" dirty="0">
                <a:solidFill>
                  <a:schemeClr val="bg1"/>
                </a:solidFill>
                <a:latin typeface="Arial Rounded MT Bold" panose="020F0704030504030204" pitchFamily="34" charset="0"/>
              </a:rPr>
              <a:t>, </a:t>
            </a:r>
            <a:r>
              <a:rPr lang="en-US" dirty="0" err="1">
                <a:solidFill>
                  <a:schemeClr val="bg1"/>
                </a:solidFill>
                <a:latin typeface="Arial Rounded MT Bold" panose="020F0704030504030204" pitchFamily="34" charset="0"/>
              </a:rPr>
              <a:t>sluimerende</a:t>
            </a:r>
            <a:r>
              <a:rPr lang="en-US" dirty="0">
                <a:solidFill>
                  <a:schemeClr val="bg1"/>
                </a:solidFill>
                <a:latin typeface="Arial Rounded MT Bold" panose="020F0704030504030204" pitchFamily="34" charset="0"/>
              </a:rPr>
              <a:t> </a:t>
            </a:r>
            <a:r>
              <a:rPr lang="en-US" dirty="0" err="1">
                <a:solidFill>
                  <a:schemeClr val="bg1"/>
                </a:solidFill>
                <a:latin typeface="Arial Rounded MT Bold" panose="020F0704030504030204" pitchFamily="34" charset="0"/>
              </a:rPr>
              <a:t>wensen</a:t>
            </a:r>
            <a:r>
              <a:rPr lang="en-US" dirty="0">
                <a:solidFill>
                  <a:schemeClr val="bg1"/>
                </a:solidFill>
                <a:latin typeface="Arial Rounded MT Bold" panose="020F0704030504030204" pitchFamily="34" charset="0"/>
              </a:rPr>
              <a:t>, </a:t>
            </a:r>
            <a:r>
              <a:rPr lang="en-US" dirty="0" err="1">
                <a:solidFill>
                  <a:schemeClr val="bg1"/>
                </a:solidFill>
                <a:latin typeface="Arial Rounded MT Bold" panose="020F0704030504030204" pitchFamily="34" charset="0"/>
              </a:rPr>
              <a:t>slimme</a:t>
            </a:r>
            <a:r>
              <a:rPr lang="en-US" dirty="0">
                <a:solidFill>
                  <a:schemeClr val="bg1"/>
                </a:solidFill>
                <a:latin typeface="Arial Rounded MT Bold" panose="020F0704030504030204" pitchFamily="34" charset="0"/>
              </a:rPr>
              <a:t> </a:t>
            </a:r>
            <a:r>
              <a:rPr lang="en-US" dirty="0" err="1">
                <a:solidFill>
                  <a:schemeClr val="bg1"/>
                </a:solidFill>
                <a:latin typeface="Arial Rounded MT Bold" panose="020F0704030504030204" pitchFamily="34" charset="0"/>
              </a:rPr>
              <a:t>dingen</a:t>
            </a:r>
            <a:endParaRPr lang="en-US" dirty="0">
              <a:solidFill>
                <a:schemeClr val="bg1"/>
              </a:solidFill>
              <a:latin typeface="Arial Rounded MT Bold" panose="020F0704030504030204" pitchFamily="34" charset="0"/>
            </a:endParaRPr>
          </a:p>
          <a:p>
            <a:endParaRPr lang="en-US" dirty="0"/>
          </a:p>
        </p:txBody>
      </p:sp>
      <p:pic>
        <p:nvPicPr>
          <p:cNvPr id="1026" name="Picture 2">
            <a:extLst>
              <a:ext uri="{FF2B5EF4-FFF2-40B4-BE49-F238E27FC236}">
                <a16:creationId xmlns:a16="http://schemas.microsoft.com/office/drawing/2014/main" id="{B26D3E64-0258-4236-A3D8-0F3140DEC360}"/>
              </a:ext>
            </a:extLst>
          </p:cNvPr>
          <p:cNvPicPr>
            <a:picLocks noChangeAspect="1" noChangeArrowheads="1"/>
          </p:cNvPicPr>
          <p:nvPr/>
        </p:nvPicPr>
        <p:blipFill>
          <a:blip r:embed="rId2">
            <a:alphaModFix amt="31000"/>
            <a:extLst>
              <a:ext uri="{28A0092B-C50C-407E-A947-70E740481C1C}">
                <a14:useLocalDpi xmlns:a14="http://schemas.microsoft.com/office/drawing/2010/main" val="0"/>
              </a:ext>
            </a:extLst>
          </a:blip>
          <a:srcRect/>
          <a:stretch>
            <a:fillRect/>
          </a:stretch>
        </p:blipFill>
        <p:spPr bwMode="auto">
          <a:xfrm>
            <a:off x="0" y="-59094"/>
            <a:ext cx="11953875" cy="6724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3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430976E1-813F-46D9-BE4A-73B9F965A3E5}"/>
              </a:ext>
            </a:extLst>
          </p:cNvPr>
          <p:cNvSpPr/>
          <p:nvPr/>
        </p:nvSpPr>
        <p:spPr>
          <a:xfrm>
            <a:off x="1239520" y="1605280"/>
            <a:ext cx="7904480" cy="2677656"/>
          </a:xfrm>
          <a:prstGeom prst="rect">
            <a:avLst/>
          </a:prstGeom>
        </p:spPr>
        <p:txBody>
          <a:bodyPr wrap="square">
            <a:spAutoFit/>
          </a:bodyPr>
          <a:lstStyle/>
          <a:p>
            <a:r>
              <a:rPr lang="nl-NL" sz="2800" dirty="0">
                <a:solidFill>
                  <a:schemeClr val="bg1"/>
                </a:solidFill>
                <a:latin typeface="Helvetica Neue"/>
              </a:rPr>
              <a:t>Ruimte voor een bankje op de straat? Een pleintje om te spelen? Tenzij je kind 'Taverne' of 'Café' heet, is het in vele gemeenten nog altijd vergeefse moeite de vraag zelfs maar te stellen.</a:t>
            </a:r>
          </a:p>
          <a:p>
            <a:endParaRPr lang="nl-NL" sz="2800" dirty="0">
              <a:solidFill>
                <a:schemeClr val="bg1"/>
              </a:solidFill>
              <a:latin typeface="Helvetica Neue"/>
            </a:endParaRPr>
          </a:p>
          <a:p>
            <a:r>
              <a:rPr lang="nl-NL" sz="2800" dirty="0">
                <a:solidFill>
                  <a:schemeClr val="bg1"/>
                </a:solidFill>
                <a:latin typeface="Helvetica Neue"/>
              </a:rPr>
              <a:t>(de andere) Kris Peters</a:t>
            </a:r>
            <a:endParaRPr lang="en-US" sz="2800" dirty="0">
              <a:solidFill>
                <a:schemeClr val="bg1"/>
              </a:solidFill>
            </a:endParaRPr>
          </a:p>
        </p:txBody>
      </p:sp>
    </p:spTree>
    <p:extLst>
      <p:ext uri="{BB962C8B-B14F-4D97-AF65-F5344CB8AC3E}">
        <p14:creationId xmlns:p14="http://schemas.microsoft.com/office/powerpoint/2010/main" val="37337646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F95490-76E3-41F7-80F3-6F61274F715B}"/>
              </a:ext>
            </a:extLst>
          </p:cNvPr>
          <p:cNvSpPr>
            <a:spLocks noGrp="1"/>
          </p:cNvSpPr>
          <p:nvPr>
            <p:ph type="title"/>
          </p:nvPr>
        </p:nvSpPr>
        <p:spPr/>
        <p:txBody>
          <a:bodyPr/>
          <a:lstStyle/>
          <a:p>
            <a:r>
              <a:rPr lang="nl-NL" dirty="0"/>
              <a:t>Stelling	</a:t>
            </a:r>
            <a:endParaRPr lang="en-US" dirty="0"/>
          </a:p>
        </p:txBody>
      </p:sp>
      <p:sp>
        <p:nvSpPr>
          <p:cNvPr id="3" name="Tijdelijke aanduiding voor inhoud 2">
            <a:extLst>
              <a:ext uri="{FF2B5EF4-FFF2-40B4-BE49-F238E27FC236}">
                <a16:creationId xmlns:a16="http://schemas.microsoft.com/office/drawing/2014/main" id="{B481B757-D92C-46C6-8D09-AC2E78C66F1E}"/>
              </a:ext>
            </a:extLst>
          </p:cNvPr>
          <p:cNvSpPr>
            <a:spLocks noGrp="1"/>
          </p:cNvSpPr>
          <p:nvPr>
            <p:ph idx="1"/>
          </p:nvPr>
        </p:nvSpPr>
        <p:spPr/>
        <p:txBody>
          <a:bodyPr/>
          <a:lstStyle/>
          <a:p>
            <a:pPr marL="0" indent="0">
              <a:buNone/>
            </a:pPr>
            <a:r>
              <a:rPr lang="nl-NL" dirty="0"/>
              <a:t>Weg met die strepen en pijlen!  Voetgangers kunnen het prima zelf oplossen. </a:t>
            </a:r>
            <a:endParaRPr lang="en-US" dirty="0"/>
          </a:p>
        </p:txBody>
      </p:sp>
    </p:spTree>
    <p:extLst>
      <p:ext uri="{BB962C8B-B14F-4D97-AF65-F5344CB8AC3E}">
        <p14:creationId xmlns:p14="http://schemas.microsoft.com/office/powerpoint/2010/main" val="1369441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9080FAD3-1656-4B77-9529-EFD410A9FE44}"/>
              </a:ext>
            </a:extLst>
          </p:cNvPr>
          <p:cNvPicPr>
            <a:picLocks noChangeAspect="1"/>
          </p:cNvPicPr>
          <p:nvPr/>
        </p:nvPicPr>
        <p:blipFill>
          <a:blip r:embed="rId2"/>
          <a:stretch>
            <a:fillRect/>
          </a:stretch>
        </p:blipFill>
        <p:spPr>
          <a:xfrm>
            <a:off x="284894" y="660699"/>
            <a:ext cx="10867056" cy="2768301"/>
          </a:xfrm>
          <a:prstGeom prst="rect">
            <a:avLst/>
          </a:prstGeom>
        </p:spPr>
      </p:pic>
      <p:sp>
        <p:nvSpPr>
          <p:cNvPr id="5" name="Tekstvak 4">
            <a:extLst>
              <a:ext uri="{FF2B5EF4-FFF2-40B4-BE49-F238E27FC236}">
                <a16:creationId xmlns:a16="http://schemas.microsoft.com/office/drawing/2014/main" id="{7151E970-2944-40B7-B086-6526261710EA}"/>
              </a:ext>
            </a:extLst>
          </p:cNvPr>
          <p:cNvSpPr txBox="1"/>
          <p:nvPr/>
        </p:nvSpPr>
        <p:spPr>
          <a:xfrm>
            <a:off x="733930" y="3355897"/>
            <a:ext cx="9664184" cy="2984653"/>
          </a:xfrm>
          <a:prstGeom prst="rect">
            <a:avLst/>
          </a:prstGeom>
          <a:noFill/>
        </p:spPr>
        <p:txBody>
          <a:bodyPr vert="vert270" wrap="square" rtlCol="0">
            <a:spAutoFit/>
          </a:bodyPr>
          <a:lstStyle/>
          <a:p>
            <a:pPr algn="r"/>
            <a:r>
              <a:rPr lang="nl-NL" sz="2800" dirty="0">
                <a:solidFill>
                  <a:schemeClr val="tx1">
                    <a:lumMod val="50000"/>
                    <a:lumOff val="50000"/>
                  </a:schemeClr>
                </a:solidFill>
                <a:latin typeface="Arial Black" panose="020B0A04020102020204" pitchFamily="34" charset="0"/>
              </a:rPr>
              <a:t>SPREID </a:t>
            </a:r>
            <a:br>
              <a:rPr lang="nl-NL" sz="2800" dirty="0">
                <a:solidFill>
                  <a:schemeClr val="tx1">
                    <a:lumMod val="50000"/>
                    <a:lumOff val="50000"/>
                  </a:schemeClr>
                </a:solidFill>
                <a:latin typeface="Arial Black" panose="020B0A04020102020204" pitchFamily="34" charset="0"/>
              </a:rPr>
            </a:br>
            <a:r>
              <a:rPr lang="nl-NL" sz="2800" dirty="0">
                <a:solidFill>
                  <a:schemeClr val="tx1">
                    <a:lumMod val="50000"/>
                    <a:lumOff val="50000"/>
                  </a:schemeClr>
                </a:solidFill>
                <a:latin typeface="Arial Black" panose="020B0A04020102020204" pitchFamily="34" charset="0"/>
              </a:rPr>
              <a:t>IN DE TIJD</a:t>
            </a:r>
          </a:p>
          <a:p>
            <a:pPr algn="r"/>
            <a:endParaRPr lang="nl-NL" sz="2800" dirty="0">
              <a:solidFill>
                <a:schemeClr val="tx1">
                  <a:lumMod val="50000"/>
                  <a:lumOff val="50000"/>
                </a:schemeClr>
              </a:solidFill>
              <a:latin typeface="Arial Black" panose="020B0A04020102020204" pitchFamily="34" charset="0"/>
            </a:endParaRPr>
          </a:p>
          <a:p>
            <a:pPr algn="r"/>
            <a:endParaRPr lang="nl-NL" sz="2800" dirty="0">
              <a:solidFill>
                <a:schemeClr val="tx1">
                  <a:lumMod val="50000"/>
                  <a:lumOff val="50000"/>
                </a:schemeClr>
              </a:solidFill>
              <a:latin typeface="Arial Black" panose="020B0A04020102020204" pitchFamily="34" charset="0"/>
            </a:endParaRPr>
          </a:p>
          <a:p>
            <a:pPr algn="r"/>
            <a:endParaRPr lang="nl-NL" sz="2800" dirty="0">
              <a:solidFill>
                <a:schemeClr val="tx1">
                  <a:lumMod val="50000"/>
                  <a:lumOff val="50000"/>
                </a:schemeClr>
              </a:solidFill>
              <a:latin typeface="Arial Black" panose="020B0A04020102020204" pitchFamily="34" charset="0"/>
            </a:endParaRPr>
          </a:p>
          <a:p>
            <a:pPr algn="r"/>
            <a:endParaRPr lang="nl-NL" sz="2800" dirty="0">
              <a:solidFill>
                <a:schemeClr val="tx1">
                  <a:lumMod val="50000"/>
                  <a:lumOff val="50000"/>
                </a:schemeClr>
              </a:solidFill>
              <a:latin typeface="Arial Black" panose="020B0A04020102020204" pitchFamily="34" charset="0"/>
            </a:endParaRPr>
          </a:p>
          <a:p>
            <a:pPr algn="r"/>
            <a:endParaRPr lang="nl-NL" sz="2800" dirty="0">
              <a:solidFill>
                <a:schemeClr val="tx1">
                  <a:lumMod val="50000"/>
                  <a:lumOff val="50000"/>
                </a:schemeClr>
              </a:solidFill>
              <a:latin typeface="Arial Black" panose="020B0A04020102020204" pitchFamily="34" charset="0"/>
            </a:endParaRPr>
          </a:p>
          <a:p>
            <a:pPr algn="r"/>
            <a:r>
              <a:rPr lang="nl-NL" sz="2800" dirty="0">
                <a:solidFill>
                  <a:schemeClr val="tx1">
                    <a:lumMod val="50000"/>
                    <a:lumOff val="50000"/>
                  </a:schemeClr>
                </a:solidFill>
                <a:latin typeface="Arial Black" panose="020B0A04020102020204" pitchFamily="34" charset="0"/>
              </a:rPr>
              <a:t>SPREID IN DE RUIMTE</a:t>
            </a:r>
          </a:p>
          <a:p>
            <a:pPr algn="r"/>
            <a:endParaRPr lang="nl-NL" sz="2800" dirty="0">
              <a:solidFill>
                <a:schemeClr val="tx1">
                  <a:lumMod val="50000"/>
                  <a:lumOff val="50000"/>
                </a:schemeClr>
              </a:solidFill>
              <a:latin typeface="Arial Black" panose="020B0A04020102020204" pitchFamily="34" charset="0"/>
            </a:endParaRPr>
          </a:p>
          <a:p>
            <a:pPr algn="r"/>
            <a:endParaRPr lang="nl-NL" sz="2800" dirty="0">
              <a:solidFill>
                <a:schemeClr val="tx1">
                  <a:lumMod val="50000"/>
                  <a:lumOff val="50000"/>
                </a:schemeClr>
              </a:solidFill>
              <a:latin typeface="Arial Black" panose="020B0A04020102020204" pitchFamily="34" charset="0"/>
            </a:endParaRPr>
          </a:p>
          <a:p>
            <a:pPr algn="r"/>
            <a:endParaRPr lang="nl-NL" sz="2800" dirty="0">
              <a:solidFill>
                <a:schemeClr val="tx1">
                  <a:lumMod val="50000"/>
                  <a:lumOff val="50000"/>
                </a:schemeClr>
              </a:solidFill>
              <a:latin typeface="Arial Black" panose="020B0A04020102020204" pitchFamily="34" charset="0"/>
            </a:endParaRPr>
          </a:p>
          <a:p>
            <a:pPr algn="r"/>
            <a:endParaRPr lang="nl-NL" sz="2800" dirty="0">
              <a:solidFill>
                <a:schemeClr val="tx1">
                  <a:lumMod val="50000"/>
                  <a:lumOff val="50000"/>
                </a:schemeClr>
              </a:solidFill>
              <a:latin typeface="Arial Black" panose="020B0A04020102020204" pitchFamily="34" charset="0"/>
            </a:endParaRPr>
          </a:p>
          <a:p>
            <a:pPr algn="r"/>
            <a:r>
              <a:rPr lang="nl-NL" sz="2800" dirty="0">
                <a:solidFill>
                  <a:schemeClr val="tx1">
                    <a:lumMod val="50000"/>
                    <a:lumOff val="50000"/>
                  </a:schemeClr>
                </a:solidFill>
                <a:latin typeface="Arial Black" panose="020B0A04020102020204" pitchFamily="34" charset="0"/>
              </a:rPr>
              <a:t>BENUT </a:t>
            </a:r>
          </a:p>
          <a:p>
            <a:pPr algn="r"/>
            <a:r>
              <a:rPr lang="nl-NL" sz="2800" dirty="0">
                <a:solidFill>
                  <a:schemeClr val="tx1">
                    <a:lumMod val="50000"/>
                    <a:lumOff val="50000"/>
                  </a:schemeClr>
                </a:solidFill>
                <a:latin typeface="Arial Black" panose="020B0A04020102020204" pitchFamily="34" charset="0"/>
              </a:rPr>
              <a:t>DE TIJD</a:t>
            </a:r>
          </a:p>
          <a:p>
            <a:pPr algn="r"/>
            <a:endParaRPr lang="nl-NL" sz="2800" dirty="0">
              <a:solidFill>
                <a:schemeClr val="tx1">
                  <a:lumMod val="50000"/>
                  <a:lumOff val="50000"/>
                </a:schemeClr>
              </a:solidFill>
              <a:latin typeface="Arial Black" panose="020B0A04020102020204" pitchFamily="34" charset="0"/>
            </a:endParaRPr>
          </a:p>
          <a:p>
            <a:pPr algn="r"/>
            <a:endParaRPr lang="nl-NL" sz="2800" dirty="0">
              <a:solidFill>
                <a:schemeClr val="tx1">
                  <a:lumMod val="50000"/>
                  <a:lumOff val="50000"/>
                </a:schemeClr>
              </a:solidFill>
              <a:latin typeface="Arial Black" panose="020B0A04020102020204" pitchFamily="34" charset="0"/>
            </a:endParaRPr>
          </a:p>
          <a:p>
            <a:pPr algn="r"/>
            <a:endParaRPr lang="nl-NL" sz="2800" dirty="0">
              <a:solidFill>
                <a:schemeClr val="tx1">
                  <a:lumMod val="50000"/>
                  <a:lumOff val="50000"/>
                </a:schemeClr>
              </a:solidFill>
              <a:latin typeface="Arial Black" panose="020B0A04020102020204" pitchFamily="34" charset="0"/>
            </a:endParaRPr>
          </a:p>
          <a:p>
            <a:pPr algn="r"/>
            <a:endParaRPr lang="nl-NL" sz="2800" dirty="0">
              <a:solidFill>
                <a:schemeClr val="tx1">
                  <a:lumMod val="50000"/>
                  <a:lumOff val="50000"/>
                </a:schemeClr>
              </a:solidFill>
              <a:latin typeface="Arial Black" panose="020B0A04020102020204" pitchFamily="34" charset="0"/>
            </a:endParaRPr>
          </a:p>
          <a:p>
            <a:pPr algn="r"/>
            <a:endParaRPr lang="nl-NL" sz="2800" dirty="0">
              <a:solidFill>
                <a:schemeClr val="tx1">
                  <a:lumMod val="50000"/>
                  <a:lumOff val="50000"/>
                </a:schemeClr>
              </a:solidFill>
              <a:latin typeface="Arial Black" panose="020B0A04020102020204" pitchFamily="34" charset="0"/>
            </a:endParaRPr>
          </a:p>
          <a:p>
            <a:pPr algn="r"/>
            <a:r>
              <a:rPr lang="nl-NL" sz="2800" dirty="0">
                <a:solidFill>
                  <a:schemeClr val="tx1">
                    <a:lumMod val="50000"/>
                    <a:lumOff val="50000"/>
                  </a:schemeClr>
                </a:solidFill>
                <a:latin typeface="Arial Black" panose="020B0A04020102020204" pitchFamily="34" charset="0"/>
              </a:rPr>
              <a:t>BENUT </a:t>
            </a:r>
          </a:p>
          <a:p>
            <a:pPr algn="r"/>
            <a:r>
              <a:rPr lang="nl-NL" sz="2800" dirty="0">
                <a:solidFill>
                  <a:schemeClr val="tx1">
                    <a:lumMod val="50000"/>
                    <a:lumOff val="50000"/>
                  </a:schemeClr>
                </a:solidFill>
                <a:latin typeface="Arial Black" panose="020B0A04020102020204" pitchFamily="34" charset="0"/>
              </a:rPr>
              <a:t>DE RUIMTE</a:t>
            </a:r>
            <a:endParaRPr lang="en-US" sz="2800" dirty="0">
              <a:solidFill>
                <a:schemeClr val="tx1">
                  <a:lumMod val="50000"/>
                  <a:lumOff val="50000"/>
                </a:schemeClr>
              </a:solidFill>
              <a:latin typeface="Arial Black" panose="020B0A04020102020204" pitchFamily="34" charset="0"/>
            </a:endParaRPr>
          </a:p>
        </p:txBody>
      </p:sp>
      <p:sp>
        <p:nvSpPr>
          <p:cNvPr id="6" name="Rechthoekige driehoek 5">
            <a:extLst>
              <a:ext uri="{FF2B5EF4-FFF2-40B4-BE49-F238E27FC236}">
                <a16:creationId xmlns:a16="http://schemas.microsoft.com/office/drawing/2014/main" id="{5A62D561-F9DA-4C92-B674-0B9DA9C5518C}"/>
              </a:ext>
            </a:extLst>
          </p:cNvPr>
          <p:cNvSpPr/>
          <p:nvPr/>
        </p:nvSpPr>
        <p:spPr>
          <a:xfrm rot="16200000">
            <a:off x="9558171" y="4224170"/>
            <a:ext cx="2768301" cy="2499358"/>
          </a:xfrm>
          <a:prstGeom prst="rtTriangl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nl-NL" dirty="0"/>
              <a:t>VIER STRATEGIEN</a:t>
            </a:r>
            <a:endParaRPr lang="en-US" dirty="0"/>
          </a:p>
        </p:txBody>
      </p:sp>
    </p:spTree>
    <p:extLst>
      <p:ext uri="{BB962C8B-B14F-4D97-AF65-F5344CB8AC3E}">
        <p14:creationId xmlns:p14="http://schemas.microsoft.com/office/powerpoint/2010/main" val="137683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79F72885-36C6-40C5-9962-1157D7C7D4CF}"/>
              </a:ext>
            </a:extLst>
          </p:cNvPr>
          <p:cNvPicPr>
            <a:picLocks noChangeAspect="1"/>
          </p:cNvPicPr>
          <p:nvPr/>
        </p:nvPicPr>
        <p:blipFill rotWithShape="1">
          <a:blip r:embed="rId2"/>
          <a:srcRect l="1515" t="2966" r="1326" b="3605"/>
          <a:stretch/>
        </p:blipFill>
        <p:spPr>
          <a:xfrm>
            <a:off x="-243840" y="-204091"/>
            <a:ext cx="12435840" cy="7062091"/>
          </a:xfrm>
          <a:prstGeom prst="rect">
            <a:avLst/>
          </a:prstGeom>
        </p:spPr>
      </p:pic>
      <p:pic>
        <p:nvPicPr>
          <p:cNvPr id="2" name="Afbeelding 1">
            <a:extLst>
              <a:ext uri="{FF2B5EF4-FFF2-40B4-BE49-F238E27FC236}">
                <a16:creationId xmlns:a16="http://schemas.microsoft.com/office/drawing/2014/main" id="{69664723-6A0F-4284-84CC-5ACFE25EE1E3}"/>
              </a:ext>
            </a:extLst>
          </p:cNvPr>
          <p:cNvPicPr>
            <a:picLocks noChangeAspect="1"/>
          </p:cNvPicPr>
          <p:nvPr/>
        </p:nvPicPr>
        <p:blipFill rotWithShape="1">
          <a:blip r:embed="rId3"/>
          <a:srcRect t="5274"/>
          <a:stretch/>
        </p:blipFill>
        <p:spPr>
          <a:xfrm>
            <a:off x="4006437" y="-213617"/>
            <a:ext cx="1241838" cy="5474521"/>
          </a:xfrm>
          <a:prstGeom prst="rect">
            <a:avLst/>
          </a:prstGeom>
        </p:spPr>
      </p:pic>
    </p:spTree>
    <p:extLst>
      <p:ext uri="{BB962C8B-B14F-4D97-AF65-F5344CB8AC3E}">
        <p14:creationId xmlns:p14="http://schemas.microsoft.com/office/powerpoint/2010/main" val="314641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C5EF1297-B69A-478B-A03F-51F56C413D9F}"/>
              </a:ext>
            </a:extLst>
          </p:cNvPr>
          <p:cNvPicPr>
            <a:picLocks noChangeAspect="1"/>
          </p:cNvPicPr>
          <p:nvPr/>
        </p:nvPicPr>
        <p:blipFill>
          <a:blip r:embed="rId2"/>
          <a:stretch>
            <a:fillRect/>
          </a:stretch>
        </p:blipFill>
        <p:spPr>
          <a:xfrm>
            <a:off x="5100319" y="0"/>
            <a:ext cx="5462457" cy="6721740"/>
          </a:xfrm>
          <a:prstGeom prst="rect">
            <a:avLst/>
          </a:prstGeom>
        </p:spPr>
      </p:pic>
      <p:sp>
        <p:nvSpPr>
          <p:cNvPr id="10" name="Ovaal 9">
            <a:extLst>
              <a:ext uri="{FF2B5EF4-FFF2-40B4-BE49-F238E27FC236}">
                <a16:creationId xmlns:a16="http://schemas.microsoft.com/office/drawing/2014/main" id="{3725C12D-D94E-478D-9F28-81A5A14B7D57}"/>
              </a:ext>
            </a:extLst>
          </p:cNvPr>
          <p:cNvSpPr/>
          <p:nvPr/>
        </p:nvSpPr>
        <p:spPr>
          <a:xfrm rot="20270370">
            <a:off x="6206441" y="2517087"/>
            <a:ext cx="4188557" cy="2538095"/>
          </a:xfrm>
          <a:prstGeom prst="ellipse">
            <a:avLst/>
          </a:prstGeom>
          <a:noFill/>
          <a:ln w="101600">
            <a:solidFill>
              <a:srgbClr val="C00000"/>
            </a:solidFill>
            <a:extLst>
              <a:ext uri="{C807C97D-BFC1-408E-A445-0C87EB9F89A2}">
                <ask:lineSketchStyleProps xmlns:ask="http://schemas.microsoft.com/office/drawing/2018/sketchyshapes" sd="1219033472">
                  <a:custGeom>
                    <a:avLst/>
                    <a:gdLst>
                      <a:gd name="connsiteX0" fmla="*/ 0 w 4188557"/>
                      <a:gd name="connsiteY0" fmla="*/ 1269048 h 2538095"/>
                      <a:gd name="connsiteX1" fmla="*/ 2094279 w 4188557"/>
                      <a:gd name="connsiteY1" fmla="*/ 0 h 2538095"/>
                      <a:gd name="connsiteX2" fmla="*/ 4188558 w 4188557"/>
                      <a:gd name="connsiteY2" fmla="*/ 1269048 h 2538095"/>
                      <a:gd name="connsiteX3" fmla="*/ 2094279 w 4188557"/>
                      <a:gd name="connsiteY3" fmla="*/ 2538096 h 2538095"/>
                      <a:gd name="connsiteX4" fmla="*/ 0 w 4188557"/>
                      <a:gd name="connsiteY4" fmla="*/ 1269048 h 2538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8557" h="2538095" extrusionOk="0">
                        <a:moveTo>
                          <a:pt x="0" y="1269048"/>
                        </a:moveTo>
                        <a:cubicBezTo>
                          <a:pt x="-276722" y="397484"/>
                          <a:pt x="702019" y="88433"/>
                          <a:pt x="2094279" y="0"/>
                        </a:cubicBezTo>
                        <a:cubicBezTo>
                          <a:pt x="3290999" y="8438"/>
                          <a:pt x="3996421" y="574281"/>
                          <a:pt x="4188558" y="1269048"/>
                        </a:cubicBezTo>
                        <a:cubicBezTo>
                          <a:pt x="4010939" y="2143379"/>
                          <a:pt x="3199458" y="2822527"/>
                          <a:pt x="2094279" y="2538096"/>
                        </a:cubicBezTo>
                        <a:cubicBezTo>
                          <a:pt x="762692" y="2442377"/>
                          <a:pt x="20758" y="1979842"/>
                          <a:pt x="0" y="126904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al 4">
            <a:extLst>
              <a:ext uri="{FF2B5EF4-FFF2-40B4-BE49-F238E27FC236}">
                <a16:creationId xmlns:a16="http://schemas.microsoft.com/office/drawing/2014/main" id="{E1CD5388-6DEA-47A6-BBDC-E047FE85B4BD}"/>
              </a:ext>
            </a:extLst>
          </p:cNvPr>
          <p:cNvSpPr/>
          <p:nvPr/>
        </p:nvSpPr>
        <p:spPr>
          <a:xfrm>
            <a:off x="8300720" y="4547500"/>
            <a:ext cx="26416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al 5">
            <a:extLst>
              <a:ext uri="{FF2B5EF4-FFF2-40B4-BE49-F238E27FC236}">
                <a16:creationId xmlns:a16="http://schemas.microsoft.com/office/drawing/2014/main" id="{89AAA7DE-22D7-44FB-AC97-FA09EF0B8ACE}"/>
              </a:ext>
            </a:extLst>
          </p:cNvPr>
          <p:cNvSpPr/>
          <p:nvPr/>
        </p:nvSpPr>
        <p:spPr>
          <a:xfrm>
            <a:off x="7660640" y="4905005"/>
            <a:ext cx="26416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al 6">
            <a:extLst>
              <a:ext uri="{FF2B5EF4-FFF2-40B4-BE49-F238E27FC236}">
                <a16:creationId xmlns:a16="http://schemas.microsoft.com/office/drawing/2014/main" id="{32829D9A-9E22-46C2-8BAF-12229ED1FC5E}"/>
              </a:ext>
            </a:extLst>
          </p:cNvPr>
          <p:cNvSpPr/>
          <p:nvPr/>
        </p:nvSpPr>
        <p:spPr>
          <a:xfrm>
            <a:off x="10001885" y="2671710"/>
            <a:ext cx="26416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al 7">
            <a:extLst>
              <a:ext uri="{FF2B5EF4-FFF2-40B4-BE49-F238E27FC236}">
                <a16:creationId xmlns:a16="http://schemas.microsoft.com/office/drawing/2014/main" id="{827B61F5-0446-4D17-9FC1-14452CD79A00}"/>
              </a:ext>
            </a:extLst>
          </p:cNvPr>
          <p:cNvSpPr/>
          <p:nvPr/>
        </p:nvSpPr>
        <p:spPr>
          <a:xfrm>
            <a:off x="9047480" y="2519310"/>
            <a:ext cx="26416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al 8">
            <a:extLst>
              <a:ext uri="{FF2B5EF4-FFF2-40B4-BE49-F238E27FC236}">
                <a16:creationId xmlns:a16="http://schemas.microsoft.com/office/drawing/2014/main" id="{14D2A62B-26D4-4AC3-ACB1-C1BD5D45BD13}"/>
              </a:ext>
            </a:extLst>
          </p:cNvPr>
          <p:cNvSpPr/>
          <p:nvPr/>
        </p:nvSpPr>
        <p:spPr>
          <a:xfrm>
            <a:off x="6721475" y="3786135"/>
            <a:ext cx="26416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Gelijkbenige driehoek 10">
            <a:extLst>
              <a:ext uri="{FF2B5EF4-FFF2-40B4-BE49-F238E27FC236}">
                <a16:creationId xmlns:a16="http://schemas.microsoft.com/office/drawing/2014/main" id="{E67FE187-31AE-45F0-8EF8-52CFC11A7CCA}"/>
              </a:ext>
            </a:extLst>
          </p:cNvPr>
          <p:cNvSpPr/>
          <p:nvPr/>
        </p:nvSpPr>
        <p:spPr>
          <a:xfrm rot="13851255">
            <a:off x="9147424" y="4106375"/>
            <a:ext cx="889704" cy="680720"/>
          </a:xfrm>
          <a:prstGeom prst="triangl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Afbeelding 11" descr="Afbeelding met gebouw, buiten, fiets, persoon&#10;&#10;Automatisch gegenereerde beschrijving">
            <a:extLst>
              <a:ext uri="{FF2B5EF4-FFF2-40B4-BE49-F238E27FC236}">
                <a16:creationId xmlns:a16="http://schemas.microsoft.com/office/drawing/2014/main" id="{40D641AF-FE49-461A-A943-46423973CC8A}"/>
              </a:ext>
            </a:extLst>
          </p:cNvPr>
          <p:cNvPicPr/>
          <p:nvPr/>
        </p:nvPicPr>
        <p:blipFill rotWithShape="1">
          <a:blip r:embed="rId3" cstate="print">
            <a:extLst>
              <a:ext uri="{28A0092B-C50C-407E-A947-70E740481C1C}">
                <a14:useLocalDpi xmlns:a14="http://schemas.microsoft.com/office/drawing/2010/main" val="0"/>
              </a:ext>
            </a:extLst>
          </a:blip>
          <a:srcRect t="11079" b="15514"/>
          <a:stretch/>
        </p:blipFill>
        <p:spPr>
          <a:xfrm>
            <a:off x="-211137" y="9125"/>
            <a:ext cx="5184458" cy="6848875"/>
          </a:xfrm>
          <a:prstGeom prst="rect">
            <a:avLst/>
          </a:prstGeom>
        </p:spPr>
      </p:pic>
    </p:spTree>
    <p:extLst>
      <p:ext uri="{BB962C8B-B14F-4D97-AF65-F5344CB8AC3E}">
        <p14:creationId xmlns:p14="http://schemas.microsoft.com/office/powerpoint/2010/main" val="1283486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893CF0-1CF9-45B5-ADF9-793C0CAC652E}"/>
              </a:ext>
            </a:extLst>
          </p:cNvPr>
          <p:cNvSpPr>
            <a:spLocks noGrp="1"/>
          </p:cNvSpPr>
          <p:nvPr>
            <p:ph type="title"/>
          </p:nvPr>
        </p:nvSpPr>
        <p:spPr/>
        <p:txBody>
          <a:bodyPr/>
          <a:lstStyle/>
          <a:p>
            <a:endParaRPr lang="en-US"/>
          </a:p>
        </p:txBody>
      </p:sp>
      <p:sp>
        <p:nvSpPr>
          <p:cNvPr id="3" name="Tijdelijke aanduiding voor inhoud 2">
            <a:extLst>
              <a:ext uri="{FF2B5EF4-FFF2-40B4-BE49-F238E27FC236}">
                <a16:creationId xmlns:a16="http://schemas.microsoft.com/office/drawing/2014/main" id="{DE86DD1A-D7BD-4C3A-9F51-65F3010AB625}"/>
              </a:ext>
            </a:extLst>
          </p:cNvPr>
          <p:cNvSpPr>
            <a:spLocks noGrp="1"/>
          </p:cNvSpPr>
          <p:nvPr>
            <p:ph idx="1"/>
          </p:nvPr>
        </p:nvSpPr>
        <p:spPr/>
        <p:txBody>
          <a:bodyPr/>
          <a:lstStyle/>
          <a:p>
            <a:endParaRPr lang="en-US"/>
          </a:p>
        </p:txBody>
      </p:sp>
      <p:pic>
        <p:nvPicPr>
          <p:cNvPr id="4" name="Afbeelding 3">
            <a:extLst>
              <a:ext uri="{FF2B5EF4-FFF2-40B4-BE49-F238E27FC236}">
                <a16:creationId xmlns:a16="http://schemas.microsoft.com/office/drawing/2014/main" id="{1151B04C-5059-4970-B49B-714A4215FB54}"/>
              </a:ext>
            </a:extLst>
          </p:cNvPr>
          <p:cNvPicPr/>
          <p:nvPr/>
        </p:nvPicPr>
        <p:blipFill>
          <a:blip r:embed="rId2"/>
          <a:stretch>
            <a:fillRect/>
          </a:stretch>
        </p:blipFill>
        <p:spPr>
          <a:xfrm>
            <a:off x="-109539" y="0"/>
            <a:ext cx="13054013" cy="6858000"/>
          </a:xfrm>
          <a:prstGeom prst="rect">
            <a:avLst/>
          </a:prstGeom>
        </p:spPr>
      </p:pic>
    </p:spTree>
    <p:extLst>
      <p:ext uri="{BB962C8B-B14F-4D97-AF65-F5344CB8AC3E}">
        <p14:creationId xmlns:p14="http://schemas.microsoft.com/office/powerpoint/2010/main" val="1979524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56AC9C74-ACE5-405B-83FA-0E07C1D3D329}"/>
              </a:ext>
            </a:extLst>
          </p:cNvPr>
          <p:cNvSpPr/>
          <p:nvPr/>
        </p:nvSpPr>
        <p:spPr>
          <a:xfrm>
            <a:off x="838200" y="2322576"/>
            <a:ext cx="6254496" cy="3858768"/>
          </a:xfrm>
          <a:prstGeom prst="rect">
            <a:avLst/>
          </a:prstGeom>
        </p:spPr>
        <p:txBody>
          <a:bodyPr vert="horz" lIns="91440" tIns="45720" rIns="91440" bIns="45720" rtlCol="0">
            <a:normAutofit/>
          </a:bodyPr>
          <a:lstStyle/>
          <a:p>
            <a:pPr marL="114300" lvl="0">
              <a:lnSpc>
                <a:spcPct val="90000"/>
              </a:lnSpc>
              <a:spcAft>
                <a:spcPts val="600"/>
              </a:spcAft>
            </a:pPr>
            <a:r>
              <a:rPr lang="en-US" sz="3200" dirty="0">
                <a:latin typeface="Arial Black" panose="020B0A04020102020204" pitchFamily="34" charset="0"/>
              </a:rPr>
              <a:t>BUIG MEE</a:t>
            </a:r>
          </a:p>
          <a:p>
            <a:pPr marL="114300" lvl="0">
              <a:lnSpc>
                <a:spcPct val="90000"/>
              </a:lnSpc>
              <a:spcAft>
                <a:spcPts val="600"/>
              </a:spcAft>
            </a:pPr>
            <a:endParaRPr lang="en-US" sz="2400" dirty="0">
              <a:latin typeface="Arial Black" panose="020B0A04020102020204" pitchFamily="34" charset="0"/>
            </a:endParaRPr>
          </a:p>
          <a:p>
            <a:pPr marL="342900" lvl="0" indent="-228600">
              <a:lnSpc>
                <a:spcPct val="90000"/>
              </a:lnSpc>
              <a:spcAft>
                <a:spcPts val="600"/>
              </a:spcAft>
              <a:buFont typeface="Arial" panose="020B0604020202020204" pitchFamily="34" charset="0"/>
              <a:buChar char="•"/>
            </a:pPr>
            <a:r>
              <a:rPr lang="en-US" sz="2400" dirty="0" err="1">
                <a:latin typeface="Arial Rounded MT Bold" panose="020F0704030504030204" pitchFamily="34" charset="0"/>
              </a:rPr>
              <a:t>Meeste</a:t>
            </a:r>
            <a:r>
              <a:rPr lang="en-US" sz="2400" dirty="0">
                <a:latin typeface="Arial Rounded MT Bold" panose="020F0704030504030204" pitchFamily="34" charset="0"/>
              </a:rPr>
              <a:t> </a:t>
            </a:r>
            <a:r>
              <a:rPr lang="en-US" sz="2400" dirty="0" err="1">
                <a:latin typeface="Arial Rounded MT Bold" panose="020F0704030504030204" pitchFamily="34" charset="0"/>
              </a:rPr>
              <a:t>bezoekers</a:t>
            </a:r>
            <a:r>
              <a:rPr lang="en-US" sz="2400" dirty="0">
                <a:latin typeface="Arial Rounded MT Bold" panose="020F0704030504030204" pitchFamily="34" charset="0"/>
              </a:rPr>
              <a:t> </a:t>
            </a:r>
            <a:r>
              <a:rPr lang="en-US" sz="2400" dirty="0" err="1">
                <a:latin typeface="Arial Rounded MT Bold" panose="020F0704030504030204" pitchFamily="34" charset="0"/>
              </a:rPr>
              <a:t>zijn</a:t>
            </a:r>
            <a:r>
              <a:rPr lang="en-US" sz="2400" dirty="0">
                <a:latin typeface="Arial Rounded MT Bold" panose="020F0704030504030204" pitchFamily="34" charset="0"/>
              </a:rPr>
              <a:t> van </a:t>
            </a:r>
            <a:r>
              <a:rPr lang="en-US" sz="2400" dirty="0" err="1">
                <a:latin typeface="Arial Rounded MT Bold" panose="020F0704030504030204" pitchFamily="34" charset="0"/>
              </a:rPr>
              <a:t>goede</a:t>
            </a:r>
            <a:r>
              <a:rPr lang="en-US" sz="2400" dirty="0">
                <a:latin typeface="Arial Rounded MT Bold" panose="020F0704030504030204" pitchFamily="34" charset="0"/>
              </a:rPr>
              <a:t> </a:t>
            </a:r>
            <a:r>
              <a:rPr lang="en-US" sz="2400" dirty="0" err="1">
                <a:latin typeface="Arial Rounded MT Bold" panose="020F0704030504030204" pitchFamily="34" charset="0"/>
              </a:rPr>
              <a:t>wil</a:t>
            </a:r>
            <a:endParaRPr lang="en-US" sz="2400" dirty="0">
              <a:latin typeface="Arial Rounded MT Bold" panose="020F0704030504030204" pitchFamily="34" charset="0"/>
            </a:endParaRPr>
          </a:p>
          <a:p>
            <a:pPr marL="342900" lvl="0" indent="-228600">
              <a:lnSpc>
                <a:spcPct val="90000"/>
              </a:lnSpc>
              <a:spcAft>
                <a:spcPts val="600"/>
              </a:spcAft>
              <a:buFont typeface="Arial" panose="020B0604020202020204" pitchFamily="34" charset="0"/>
              <a:buChar char="•"/>
            </a:pPr>
            <a:r>
              <a:rPr lang="en-US" sz="2400" dirty="0" err="1">
                <a:latin typeface="Arial Rounded MT Bold" panose="020F0704030504030204" pitchFamily="34" charset="0"/>
              </a:rPr>
              <a:t>Voetgangers</a:t>
            </a:r>
            <a:r>
              <a:rPr lang="en-US" sz="2400" dirty="0">
                <a:latin typeface="Arial Rounded MT Bold" panose="020F0704030504030204" pitchFamily="34" charset="0"/>
              </a:rPr>
              <a:t> </a:t>
            </a:r>
            <a:r>
              <a:rPr lang="en-US" sz="2400" dirty="0" err="1">
                <a:latin typeface="Arial Rounded MT Bold" panose="020F0704030504030204" pitchFamily="34" charset="0"/>
              </a:rPr>
              <a:t>kunnen</a:t>
            </a:r>
            <a:r>
              <a:rPr lang="en-US" sz="2400" dirty="0">
                <a:latin typeface="Arial Rounded MT Bold" panose="020F0704030504030204" pitchFamily="34" charset="0"/>
              </a:rPr>
              <a:t> </a:t>
            </a:r>
            <a:r>
              <a:rPr lang="en-US" sz="2400" dirty="0" err="1">
                <a:latin typeface="Arial Rounded MT Bold" panose="020F0704030504030204" pitchFamily="34" charset="0"/>
              </a:rPr>
              <a:t>veel</a:t>
            </a:r>
            <a:r>
              <a:rPr lang="en-US" sz="2400" dirty="0">
                <a:latin typeface="Arial Rounded MT Bold" panose="020F0704030504030204" pitchFamily="34" charset="0"/>
              </a:rPr>
              <a:t> </a:t>
            </a:r>
            <a:r>
              <a:rPr lang="en-US" sz="2400" dirty="0" err="1">
                <a:latin typeface="Arial Rounded MT Bold" panose="020F0704030504030204" pitchFamily="34" charset="0"/>
              </a:rPr>
              <a:t>zelf</a:t>
            </a:r>
            <a:r>
              <a:rPr lang="en-US" sz="2400" dirty="0">
                <a:latin typeface="Arial Rounded MT Bold" panose="020F0704030504030204" pitchFamily="34" charset="0"/>
              </a:rPr>
              <a:t> </a:t>
            </a:r>
            <a:r>
              <a:rPr lang="en-US" sz="2400" dirty="0" err="1">
                <a:latin typeface="Arial Rounded MT Bold" panose="020F0704030504030204" pitchFamily="34" charset="0"/>
              </a:rPr>
              <a:t>oplossen</a:t>
            </a:r>
            <a:r>
              <a:rPr lang="en-US" sz="2400" dirty="0">
                <a:latin typeface="Arial Rounded MT Bold" panose="020F0704030504030204" pitchFamily="34" charset="0"/>
              </a:rPr>
              <a:t>,</a:t>
            </a:r>
          </a:p>
          <a:p>
            <a:pPr marL="342900" lvl="0" indent="-228600">
              <a:lnSpc>
                <a:spcPct val="90000"/>
              </a:lnSpc>
              <a:spcAft>
                <a:spcPts val="600"/>
              </a:spcAft>
              <a:buFont typeface="Arial" panose="020B0604020202020204" pitchFamily="34" charset="0"/>
              <a:buChar char="•"/>
            </a:pPr>
            <a:r>
              <a:rPr lang="en-US" sz="2400" dirty="0" err="1">
                <a:latin typeface="Arial Rounded MT Bold" panose="020F0704030504030204" pitchFamily="34" charset="0"/>
              </a:rPr>
              <a:t>Stuur</a:t>
            </a:r>
            <a:r>
              <a:rPr lang="en-US" sz="2400" dirty="0">
                <a:latin typeface="Arial Rounded MT Bold" panose="020F0704030504030204" pitchFamily="34" charset="0"/>
              </a:rPr>
              <a:t> op eigen </a:t>
            </a:r>
            <a:r>
              <a:rPr lang="en-US" sz="2400" dirty="0" err="1">
                <a:latin typeface="Arial Rounded MT Bold" panose="020F0704030504030204" pitchFamily="34" charset="0"/>
              </a:rPr>
              <a:t>verantwoordelijkheid</a:t>
            </a:r>
            <a:r>
              <a:rPr lang="en-US" sz="2400" dirty="0">
                <a:latin typeface="Arial Rounded MT Bold" panose="020F0704030504030204" pitchFamily="34" charset="0"/>
              </a:rPr>
              <a:t> en </a:t>
            </a:r>
            <a:r>
              <a:rPr lang="en-US" sz="2400" dirty="0" err="1">
                <a:latin typeface="Arial Rounded MT Bold" panose="020F0704030504030204" pitchFamily="34" charset="0"/>
              </a:rPr>
              <a:t>keuzes</a:t>
            </a:r>
            <a:endParaRPr lang="en-US" sz="2400" dirty="0">
              <a:latin typeface="Arial Rounded MT Bold" panose="020F0704030504030204" pitchFamily="34" charset="0"/>
            </a:endParaRPr>
          </a:p>
        </p:txBody>
      </p:sp>
      <p:pic>
        <p:nvPicPr>
          <p:cNvPr id="5" name="Afbeelding 4">
            <a:extLst>
              <a:ext uri="{FF2B5EF4-FFF2-40B4-BE49-F238E27FC236}">
                <a16:creationId xmlns:a16="http://schemas.microsoft.com/office/drawing/2014/main" id="{56C8B8C7-AF49-47C8-8E94-91A9242D5422}"/>
              </a:ext>
            </a:extLst>
          </p:cNvPr>
          <p:cNvPicPr/>
          <p:nvPr/>
        </p:nvPicPr>
        <p:blipFill rotWithShape="1">
          <a:blip r:embed="rId2" cstate="print">
            <a:extLst>
              <a:ext uri="{28A0092B-C50C-407E-A947-70E740481C1C}">
                <a14:useLocalDpi xmlns:a14="http://schemas.microsoft.com/office/drawing/2010/main" val="0"/>
              </a:ext>
            </a:extLst>
          </a:blip>
          <a:srcRect t="9794"/>
          <a:stretch/>
        </p:blipFill>
        <p:spPr bwMode="auto">
          <a:xfrm rot="5400000">
            <a:off x="6443132" y="1109133"/>
            <a:ext cx="6858000" cy="4639733"/>
          </a:xfrm>
          <a:prstGeom prst="rect">
            <a:avLst/>
          </a:prstGeom>
          <a:noFill/>
        </p:spPr>
      </p:pic>
    </p:spTree>
    <p:extLst>
      <p:ext uri="{BB962C8B-B14F-4D97-AF65-F5344CB8AC3E}">
        <p14:creationId xmlns:p14="http://schemas.microsoft.com/office/powerpoint/2010/main" val="3253220592"/>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56AC9C74-ACE5-405B-83FA-0E07C1D3D329}"/>
              </a:ext>
            </a:extLst>
          </p:cNvPr>
          <p:cNvSpPr/>
          <p:nvPr/>
        </p:nvSpPr>
        <p:spPr>
          <a:xfrm>
            <a:off x="423863" y="493776"/>
            <a:ext cx="6254496" cy="3858768"/>
          </a:xfrm>
          <a:prstGeom prst="rect">
            <a:avLst/>
          </a:prstGeom>
        </p:spPr>
        <p:txBody>
          <a:bodyPr vert="horz" lIns="91440" tIns="45720" rIns="91440" bIns="45720" rtlCol="0">
            <a:normAutofit/>
          </a:bodyPr>
          <a:lstStyle/>
          <a:p>
            <a:pPr marL="114300">
              <a:lnSpc>
                <a:spcPct val="90000"/>
              </a:lnSpc>
              <a:spcAft>
                <a:spcPts val="600"/>
              </a:spcAft>
            </a:pPr>
            <a:r>
              <a:rPr lang="en-US" sz="3200" dirty="0">
                <a:latin typeface="Arial Black" panose="020B0A04020102020204" pitchFamily="34" charset="0"/>
              </a:rPr>
              <a:t>MONITOR</a:t>
            </a:r>
          </a:p>
          <a:p>
            <a:pPr marL="342900" indent="-228600">
              <a:lnSpc>
                <a:spcPct val="90000"/>
              </a:lnSpc>
              <a:spcAft>
                <a:spcPts val="600"/>
              </a:spcAft>
              <a:buFont typeface="Arial" panose="020B0604020202020204" pitchFamily="34" charset="0"/>
              <a:buChar char="•"/>
            </a:pPr>
            <a:r>
              <a:rPr lang="en-US" sz="2400" dirty="0" err="1">
                <a:latin typeface="Arial Rounded MT Bold" panose="020F0704030504030204" pitchFamily="34" charset="0"/>
              </a:rPr>
              <a:t>Drukte</a:t>
            </a:r>
            <a:r>
              <a:rPr lang="en-US" sz="2400" dirty="0">
                <a:latin typeface="Arial Rounded MT Bold" panose="020F0704030504030204" pitchFamily="34" charset="0"/>
              </a:rPr>
              <a:t> </a:t>
            </a:r>
            <a:r>
              <a:rPr lang="en-US" sz="2400" dirty="0" err="1">
                <a:latin typeface="Arial Rounded MT Bold" panose="020F0704030504030204" pitchFamily="34" charset="0"/>
              </a:rPr>
              <a:t>vooralsnog</a:t>
            </a:r>
            <a:r>
              <a:rPr lang="en-US" sz="2400" dirty="0">
                <a:latin typeface="Arial Rounded MT Bold" panose="020F0704030504030204" pitchFamily="34" charset="0"/>
              </a:rPr>
              <a:t> </a:t>
            </a:r>
            <a:r>
              <a:rPr lang="en-US" sz="2400" dirty="0" err="1">
                <a:latin typeface="Arial Rounded MT Bold" panose="020F0704030504030204" pitchFamily="34" charset="0"/>
              </a:rPr>
              <a:t>beperkt</a:t>
            </a:r>
            <a:r>
              <a:rPr lang="en-US" sz="2400" dirty="0">
                <a:latin typeface="Arial Rounded MT Bold" panose="020F0704030504030204" pitchFamily="34" charset="0"/>
              </a:rPr>
              <a:t>, maar </a:t>
            </a:r>
            <a:r>
              <a:rPr lang="en-US" sz="2400" dirty="0" err="1">
                <a:latin typeface="Arial Rounded MT Bold" panose="020F0704030504030204" pitchFamily="34" charset="0"/>
              </a:rPr>
              <a:t>blijft</a:t>
            </a:r>
            <a:r>
              <a:rPr lang="en-US" sz="2400" dirty="0">
                <a:latin typeface="Arial Rounded MT Bold" panose="020F0704030504030204" pitchFamily="34" charset="0"/>
              </a:rPr>
              <a:t> </a:t>
            </a:r>
            <a:r>
              <a:rPr lang="en-US" sz="2400" dirty="0" err="1">
                <a:latin typeface="Arial Rounded MT Bold" panose="020F0704030504030204" pitchFamily="34" charset="0"/>
              </a:rPr>
              <a:t>volgen</a:t>
            </a:r>
            <a:endParaRPr lang="en-US" sz="2400" dirty="0">
              <a:latin typeface="Arial Rounded MT Bold" panose="020F0704030504030204" pitchFamily="34" charset="0"/>
            </a:endParaRPr>
          </a:p>
          <a:p>
            <a:pPr marL="342900" indent="-228600">
              <a:lnSpc>
                <a:spcPct val="90000"/>
              </a:lnSpc>
              <a:spcAft>
                <a:spcPts val="600"/>
              </a:spcAft>
              <a:buFont typeface="Arial" panose="020B0604020202020204" pitchFamily="34" charset="0"/>
              <a:buChar char="•"/>
            </a:pPr>
            <a:r>
              <a:rPr lang="en-US" sz="2400" dirty="0" err="1">
                <a:latin typeface="Arial Rounded MT Bold" panose="020F0704030504030204" pitchFamily="34" charset="0"/>
              </a:rPr>
              <a:t>Kijk</a:t>
            </a:r>
            <a:r>
              <a:rPr lang="en-US" sz="2400" dirty="0">
                <a:latin typeface="Arial Rounded MT Bold" panose="020F0704030504030204" pitchFamily="34" charset="0"/>
              </a:rPr>
              <a:t> en </a:t>
            </a:r>
            <a:r>
              <a:rPr lang="en-US" sz="2400" dirty="0" err="1">
                <a:latin typeface="Arial Rounded MT Bold" panose="020F0704030504030204" pitchFamily="34" charset="0"/>
              </a:rPr>
              <a:t>deel</a:t>
            </a:r>
            <a:r>
              <a:rPr lang="en-US" sz="2400" dirty="0">
                <a:latin typeface="Arial Rounded MT Bold" panose="020F0704030504030204" pitchFamily="34" charset="0"/>
              </a:rPr>
              <a:t> wat </a:t>
            </a:r>
            <a:r>
              <a:rPr lang="en-US" sz="2400" dirty="0" err="1">
                <a:latin typeface="Arial Rounded MT Bold" panose="020F0704030504030204" pitchFamily="34" charset="0"/>
              </a:rPr>
              <a:t>werkt</a:t>
            </a:r>
            <a:endParaRPr lang="en-US" sz="2400" dirty="0">
              <a:latin typeface="Arial Rounded MT Bold" panose="020F0704030504030204" pitchFamily="34" charset="0"/>
            </a:endParaRPr>
          </a:p>
        </p:txBody>
      </p:sp>
      <p:pic>
        <p:nvPicPr>
          <p:cNvPr id="5" name="Onlinemedia 4" title="Verplaatsingsgedrag donderdag 19 maart - DAT.Mobility">
            <a:hlinkClick r:id="" action="ppaction://media"/>
            <a:extLst>
              <a:ext uri="{FF2B5EF4-FFF2-40B4-BE49-F238E27FC236}">
                <a16:creationId xmlns:a16="http://schemas.microsoft.com/office/drawing/2014/main" id="{0DC74AB5-D0B6-4B6D-95BC-807631C5ECAD}"/>
              </a:ext>
            </a:extLst>
          </p:cNvPr>
          <p:cNvPicPr>
            <a:picLocks noRot="1" noChangeAspect="1"/>
          </p:cNvPicPr>
          <p:nvPr>
            <a:videoFile r:link="rId1"/>
          </p:nvPr>
        </p:nvPicPr>
        <p:blipFill>
          <a:blip r:embed="rId3"/>
          <a:stretch>
            <a:fillRect/>
          </a:stretch>
        </p:blipFill>
        <p:spPr>
          <a:xfrm>
            <a:off x="4643459" y="2390274"/>
            <a:ext cx="7064800" cy="3973950"/>
          </a:xfrm>
          <a:prstGeom prst="rect">
            <a:avLst/>
          </a:prstGeom>
        </p:spPr>
      </p:pic>
    </p:spTree>
    <p:extLst>
      <p:ext uri="{BB962C8B-B14F-4D97-AF65-F5344CB8AC3E}">
        <p14:creationId xmlns:p14="http://schemas.microsoft.com/office/powerpoint/2010/main" val="251888398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75000"/>
            <a:lumOff val="25000"/>
          </a:schemeClr>
        </a:solidFill>
        <a:effectLst/>
      </p:bgPr>
    </p:b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AF1E2946-EFC9-4EA6-A6A5-2EB6FFCE1112}"/>
              </a:ext>
            </a:extLst>
          </p:cNvPr>
          <p:cNvPicPr/>
          <p:nvPr/>
        </p:nvPicPr>
        <p:blipFill rotWithShape="1">
          <a:blip r:embed="rId2">
            <a:extLst>
              <a:ext uri="{28A0092B-C50C-407E-A947-70E740481C1C}">
                <a14:useLocalDpi xmlns:a14="http://schemas.microsoft.com/office/drawing/2010/main" val="0"/>
              </a:ext>
            </a:extLst>
          </a:blip>
          <a:srcRect r="16477"/>
          <a:stretch/>
        </p:blipFill>
        <p:spPr>
          <a:xfrm>
            <a:off x="20" y="10"/>
            <a:ext cx="4639713" cy="6857990"/>
          </a:xfrm>
          <a:prstGeom prst="rect">
            <a:avLst/>
          </a:prstGeom>
        </p:spPr>
      </p:pic>
      <p:sp>
        <p:nvSpPr>
          <p:cNvPr id="4" name="Rechthoek 3">
            <a:extLst>
              <a:ext uri="{FF2B5EF4-FFF2-40B4-BE49-F238E27FC236}">
                <a16:creationId xmlns:a16="http://schemas.microsoft.com/office/drawing/2014/main" id="{678BC91B-9981-48F3-B73F-EE3D978E4F44}"/>
              </a:ext>
            </a:extLst>
          </p:cNvPr>
          <p:cNvSpPr/>
          <p:nvPr/>
        </p:nvSpPr>
        <p:spPr>
          <a:xfrm>
            <a:off x="5184240" y="908114"/>
            <a:ext cx="6172200" cy="3858768"/>
          </a:xfrm>
          <a:prstGeom prst="rect">
            <a:avLst/>
          </a:prstGeom>
        </p:spPr>
        <p:txBody>
          <a:bodyPr vert="horz" lIns="91440" tIns="45720" rIns="91440" bIns="45720" rtlCol="0">
            <a:normAutofit/>
          </a:bodyPr>
          <a:lstStyle/>
          <a:p>
            <a:pPr marL="342900" lvl="0" indent="-228600">
              <a:lnSpc>
                <a:spcPct val="90000"/>
              </a:lnSpc>
              <a:spcAft>
                <a:spcPts val="600"/>
              </a:spcAft>
              <a:buFont typeface="Arial" panose="020B0604020202020204" pitchFamily="34" charset="0"/>
              <a:buChar char="•"/>
            </a:pPr>
            <a:endParaRPr lang="en-US" sz="2400" dirty="0"/>
          </a:p>
          <a:p>
            <a:pPr marL="114300" lvl="1">
              <a:lnSpc>
                <a:spcPct val="90000"/>
              </a:lnSpc>
              <a:spcAft>
                <a:spcPts val="600"/>
              </a:spcAft>
            </a:pPr>
            <a:r>
              <a:rPr lang="en-US" sz="3200" dirty="0">
                <a:latin typeface="Arial Black" panose="020B0A04020102020204" pitchFamily="34" charset="0"/>
              </a:rPr>
              <a:t>BELEID OP MAAT</a:t>
            </a:r>
          </a:p>
          <a:p>
            <a:pPr marL="342900" lvl="1" indent="-228600">
              <a:lnSpc>
                <a:spcPct val="90000"/>
              </a:lnSpc>
              <a:spcAft>
                <a:spcPts val="600"/>
              </a:spcAft>
              <a:buFont typeface="Arial" panose="020B0604020202020204" pitchFamily="34" charset="0"/>
              <a:buChar char="•"/>
            </a:pPr>
            <a:r>
              <a:rPr lang="en-US" sz="2400" dirty="0" err="1">
                <a:latin typeface="Arial Rounded MT Bold" panose="020F0704030504030204" pitchFamily="34" charset="0"/>
              </a:rPr>
              <a:t>Verwacht</a:t>
            </a:r>
            <a:r>
              <a:rPr lang="en-US" sz="2400" dirty="0">
                <a:latin typeface="Arial Rounded MT Bold" panose="020F0704030504030204" pitchFamily="34" charset="0"/>
              </a:rPr>
              <a:t> </a:t>
            </a:r>
            <a:r>
              <a:rPr lang="en-US" sz="2400" dirty="0" err="1">
                <a:latin typeface="Arial Rounded MT Bold" panose="020F0704030504030204" pitchFamily="34" charset="0"/>
              </a:rPr>
              <a:t>geen</a:t>
            </a:r>
            <a:r>
              <a:rPr lang="en-US" sz="2400" dirty="0">
                <a:latin typeface="Arial Rounded MT Bold" panose="020F0704030504030204" pitchFamily="34" charset="0"/>
              </a:rPr>
              <a:t> </a:t>
            </a:r>
            <a:r>
              <a:rPr lang="en-US" sz="2400" dirty="0" err="1">
                <a:latin typeface="Arial Rounded MT Bold" panose="020F0704030504030204" pitchFamily="34" charset="0"/>
              </a:rPr>
              <a:t>wonderen</a:t>
            </a:r>
            <a:r>
              <a:rPr lang="en-US" sz="2400" dirty="0">
                <a:latin typeface="Arial Rounded MT Bold" panose="020F0704030504030204" pitchFamily="34" charset="0"/>
              </a:rPr>
              <a:t> (</a:t>
            </a:r>
            <a:r>
              <a:rPr lang="en-US" sz="2400" dirty="0" err="1">
                <a:latin typeface="Arial Rounded MT Bold" panose="020F0704030504030204" pitchFamily="34" charset="0"/>
              </a:rPr>
              <a:t>zeker</a:t>
            </a:r>
            <a:r>
              <a:rPr lang="en-US" sz="2400" dirty="0">
                <a:latin typeface="Arial Rounded MT Bold" panose="020F0704030504030204" pitchFamily="34" charset="0"/>
              </a:rPr>
              <a:t> </a:t>
            </a:r>
            <a:r>
              <a:rPr lang="en-US" sz="2400" dirty="0" err="1">
                <a:latin typeface="Arial Rounded MT Bold" panose="020F0704030504030204" pitchFamily="34" charset="0"/>
              </a:rPr>
              <a:t>niet</a:t>
            </a:r>
            <a:r>
              <a:rPr lang="en-US" sz="2400" dirty="0">
                <a:latin typeface="Arial Rounded MT Bold" panose="020F0704030504030204" pitchFamily="34" charset="0"/>
              </a:rPr>
              <a:t> van </a:t>
            </a:r>
            <a:r>
              <a:rPr lang="en-US" sz="2400" dirty="0" err="1">
                <a:latin typeface="Arial Rounded MT Bold" panose="020F0704030504030204" pitchFamily="34" charset="0"/>
              </a:rPr>
              <a:t>pijlen</a:t>
            </a:r>
            <a:r>
              <a:rPr lang="en-US" sz="2400" dirty="0">
                <a:latin typeface="Arial Rounded MT Bold" panose="020F0704030504030204" pitchFamily="34" charset="0"/>
              </a:rPr>
              <a:t> en </a:t>
            </a:r>
            <a:r>
              <a:rPr lang="en-US" sz="2400" dirty="0" err="1">
                <a:latin typeface="Arial Rounded MT Bold" panose="020F0704030504030204" pitchFamily="34" charset="0"/>
              </a:rPr>
              <a:t>borden</a:t>
            </a:r>
            <a:r>
              <a:rPr lang="en-US" sz="2400" dirty="0">
                <a:latin typeface="Arial Rounded MT Bold" panose="020F0704030504030204" pitchFamily="34" charset="0"/>
              </a:rPr>
              <a:t>)</a:t>
            </a:r>
          </a:p>
          <a:p>
            <a:pPr marL="342900" lvl="1" indent="-228600">
              <a:lnSpc>
                <a:spcPct val="90000"/>
              </a:lnSpc>
              <a:spcAft>
                <a:spcPts val="600"/>
              </a:spcAft>
              <a:buFont typeface="Arial" panose="020B0604020202020204" pitchFamily="34" charset="0"/>
              <a:buChar char="•"/>
            </a:pPr>
            <a:r>
              <a:rPr lang="en-US" sz="2400" dirty="0" err="1">
                <a:latin typeface="Arial Rounded MT Bold" panose="020F0704030504030204" pitchFamily="34" charset="0"/>
              </a:rPr>
              <a:t>Gastvrouwen</a:t>
            </a:r>
            <a:r>
              <a:rPr lang="en-US" sz="2400" dirty="0">
                <a:latin typeface="Arial Rounded MT Bold" panose="020F0704030504030204" pitchFamily="34" charset="0"/>
              </a:rPr>
              <a:t> + </a:t>
            </a:r>
            <a:r>
              <a:rPr lang="en-US" sz="2400" dirty="0" err="1">
                <a:latin typeface="Arial Rounded MT Bold" panose="020F0704030504030204" pitchFamily="34" charset="0"/>
              </a:rPr>
              <a:t>mannen</a:t>
            </a:r>
            <a:r>
              <a:rPr lang="en-US" sz="2400" dirty="0">
                <a:latin typeface="Arial Rounded MT Bold" panose="020F0704030504030204" pitchFamily="34" charset="0"/>
              </a:rPr>
              <a:t> op </a:t>
            </a:r>
            <a:r>
              <a:rPr lang="en-US" sz="2400" dirty="0" err="1">
                <a:latin typeface="Arial Rounded MT Bold" panose="020F0704030504030204" pitchFamily="34" charset="0"/>
              </a:rPr>
              <a:t>essentiele</a:t>
            </a:r>
            <a:r>
              <a:rPr lang="en-US" sz="2400" dirty="0">
                <a:latin typeface="Arial Rounded MT Bold" panose="020F0704030504030204" pitchFamily="34" charset="0"/>
              </a:rPr>
              <a:t> </a:t>
            </a:r>
            <a:r>
              <a:rPr lang="en-US" sz="2400" dirty="0" err="1">
                <a:latin typeface="Arial Rounded MT Bold" panose="020F0704030504030204" pitchFamily="34" charset="0"/>
              </a:rPr>
              <a:t>plekken</a:t>
            </a:r>
            <a:endParaRPr lang="en-US" sz="2400" dirty="0">
              <a:latin typeface="Arial Rounded MT Bold" panose="020F0704030504030204" pitchFamily="34" charset="0"/>
            </a:endParaRPr>
          </a:p>
        </p:txBody>
      </p:sp>
    </p:spTree>
    <p:extLst>
      <p:ext uri="{BB962C8B-B14F-4D97-AF65-F5344CB8AC3E}">
        <p14:creationId xmlns:p14="http://schemas.microsoft.com/office/powerpoint/2010/main" val="502851267"/>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FF4249-A811-4BC4-9383-71B43A8DF2EB}"/>
              </a:ext>
            </a:extLst>
          </p:cNvPr>
          <p:cNvSpPr>
            <a:spLocks noGrp="1"/>
          </p:cNvSpPr>
          <p:nvPr>
            <p:ph type="title"/>
          </p:nvPr>
        </p:nvSpPr>
        <p:spPr/>
        <p:txBody>
          <a:bodyPr/>
          <a:lstStyle/>
          <a:p>
            <a:r>
              <a:rPr lang="nl-NL" dirty="0">
                <a:solidFill>
                  <a:schemeClr val="bg1"/>
                </a:solidFill>
                <a:latin typeface="Arial Black" panose="020B0A04020102020204" pitchFamily="34" charset="0"/>
              </a:rPr>
              <a:t>Binnen en buiten</a:t>
            </a:r>
            <a:endParaRPr lang="en-US" dirty="0">
              <a:solidFill>
                <a:schemeClr val="bg1"/>
              </a:solidFill>
              <a:latin typeface="Arial Black" panose="020B0A04020102020204" pitchFamily="34" charset="0"/>
            </a:endParaRPr>
          </a:p>
        </p:txBody>
      </p:sp>
      <p:sp>
        <p:nvSpPr>
          <p:cNvPr id="3" name="Tijdelijke aanduiding voor inhoud 2">
            <a:extLst>
              <a:ext uri="{FF2B5EF4-FFF2-40B4-BE49-F238E27FC236}">
                <a16:creationId xmlns:a16="http://schemas.microsoft.com/office/drawing/2014/main" id="{B854C860-5718-4C23-83EF-BE21680C241C}"/>
              </a:ext>
            </a:extLst>
          </p:cNvPr>
          <p:cNvSpPr>
            <a:spLocks noGrp="1"/>
          </p:cNvSpPr>
          <p:nvPr>
            <p:ph idx="1"/>
          </p:nvPr>
        </p:nvSpPr>
        <p:spPr/>
        <p:txBody>
          <a:bodyPr/>
          <a:lstStyle/>
          <a:p>
            <a:pPr marL="114300" lvl="1" indent="0">
              <a:spcAft>
                <a:spcPts val="600"/>
              </a:spcAft>
              <a:buNone/>
            </a:pPr>
            <a:r>
              <a:rPr lang="en-US" dirty="0" err="1">
                <a:solidFill>
                  <a:schemeClr val="bg1"/>
                </a:solidFill>
                <a:latin typeface="Arial Rounded MT Bold" panose="020F0704030504030204" pitchFamily="34" charset="0"/>
              </a:rPr>
              <a:t>Strengheid</a:t>
            </a:r>
            <a:r>
              <a:rPr lang="en-US" dirty="0">
                <a:solidFill>
                  <a:schemeClr val="bg1"/>
                </a:solidFill>
                <a:latin typeface="Arial Rounded MT Bold" panose="020F0704030504030204" pitchFamily="34" charset="0"/>
              </a:rPr>
              <a:t> </a:t>
            </a:r>
            <a:r>
              <a:rPr lang="en-US" dirty="0" err="1">
                <a:solidFill>
                  <a:schemeClr val="bg1"/>
                </a:solidFill>
                <a:latin typeface="Arial Rounded MT Bold" panose="020F0704030504030204" pitchFamily="34" charset="0"/>
              </a:rPr>
              <a:t>binnen</a:t>
            </a:r>
            <a:r>
              <a:rPr lang="en-US" dirty="0">
                <a:solidFill>
                  <a:schemeClr val="bg1"/>
                </a:solidFill>
                <a:latin typeface="Arial Rounded MT Bold" panose="020F0704030504030204" pitchFamily="34" charset="0"/>
              </a:rPr>
              <a:t>, </a:t>
            </a:r>
            <a:r>
              <a:rPr lang="en-US" dirty="0" err="1">
                <a:solidFill>
                  <a:schemeClr val="bg1"/>
                </a:solidFill>
                <a:latin typeface="Arial Rounded MT Bold" panose="020F0704030504030204" pitchFamily="34" charset="0"/>
              </a:rPr>
              <a:t>rijen</a:t>
            </a:r>
            <a:r>
              <a:rPr lang="en-US" dirty="0">
                <a:solidFill>
                  <a:schemeClr val="bg1"/>
                </a:solidFill>
                <a:latin typeface="Arial Rounded MT Bold" panose="020F0704030504030204" pitchFamily="34" charset="0"/>
              </a:rPr>
              <a:t> </a:t>
            </a:r>
            <a:r>
              <a:rPr lang="en-US" dirty="0" err="1">
                <a:solidFill>
                  <a:schemeClr val="bg1"/>
                </a:solidFill>
                <a:latin typeface="Arial Rounded MT Bold" panose="020F0704030504030204" pitchFamily="34" charset="0"/>
              </a:rPr>
              <a:t>buiten</a:t>
            </a:r>
            <a:r>
              <a:rPr lang="en-US" dirty="0">
                <a:solidFill>
                  <a:schemeClr val="bg1"/>
                </a:solidFill>
                <a:latin typeface="Arial Rounded MT Bold" panose="020F0704030504030204" pitchFamily="34" charset="0"/>
              </a:rPr>
              <a:t>, maar </a:t>
            </a:r>
            <a:br>
              <a:rPr lang="en-US" dirty="0">
                <a:solidFill>
                  <a:schemeClr val="bg1"/>
                </a:solidFill>
                <a:latin typeface="Arial Rounded MT Bold" panose="020F0704030504030204" pitchFamily="34" charset="0"/>
              </a:rPr>
            </a:br>
            <a:r>
              <a:rPr lang="en-US" dirty="0">
                <a:solidFill>
                  <a:schemeClr val="bg1"/>
                </a:solidFill>
                <a:latin typeface="Arial Rounded MT Bold" panose="020F0704030504030204" pitchFamily="34" charset="0"/>
              </a:rPr>
              <a:t>de </a:t>
            </a:r>
            <a:r>
              <a:rPr lang="en-US" dirty="0" err="1">
                <a:solidFill>
                  <a:schemeClr val="bg1"/>
                </a:solidFill>
                <a:latin typeface="Arial Rounded MT Bold" panose="020F0704030504030204" pitchFamily="34" charset="0"/>
              </a:rPr>
              <a:t>beperkte</a:t>
            </a:r>
            <a:r>
              <a:rPr lang="en-US" dirty="0">
                <a:solidFill>
                  <a:schemeClr val="bg1"/>
                </a:solidFill>
                <a:latin typeface="Arial Rounded MT Bold" panose="020F0704030504030204" pitchFamily="34" charset="0"/>
              </a:rPr>
              <a:t> </a:t>
            </a:r>
            <a:r>
              <a:rPr lang="en-US" dirty="0" err="1">
                <a:solidFill>
                  <a:schemeClr val="bg1"/>
                </a:solidFill>
                <a:latin typeface="Arial Rounded MT Bold" panose="020F0704030504030204" pitchFamily="34" charset="0"/>
              </a:rPr>
              <a:t>binnencapaciteit</a:t>
            </a:r>
            <a:r>
              <a:rPr lang="en-US" dirty="0">
                <a:solidFill>
                  <a:schemeClr val="bg1"/>
                </a:solidFill>
                <a:latin typeface="Arial Rounded MT Bold" panose="020F0704030504030204" pitchFamily="34" charset="0"/>
              </a:rPr>
              <a:t> </a:t>
            </a:r>
            <a:br>
              <a:rPr lang="en-US" dirty="0">
                <a:solidFill>
                  <a:schemeClr val="bg1"/>
                </a:solidFill>
                <a:latin typeface="Arial Rounded MT Bold" panose="020F0704030504030204" pitchFamily="34" charset="0"/>
              </a:rPr>
            </a:br>
            <a:r>
              <a:rPr lang="en-US" dirty="0" err="1">
                <a:solidFill>
                  <a:schemeClr val="bg1"/>
                </a:solidFill>
                <a:latin typeface="Arial Rounded MT Bold" panose="020F0704030504030204" pitchFamily="34" charset="0"/>
              </a:rPr>
              <a:t>helpt</a:t>
            </a:r>
            <a:r>
              <a:rPr lang="en-US" dirty="0">
                <a:solidFill>
                  <a:schemeClr val="bg1"/>
                </a:solidFill>
                <a:latin typeface="Arial Rounded MT Bold" panose="020F0704030504030204" pitchFamily="34" charset="0"/>
              </a:rPr>
              <a:t> </a:t>
            </a:r>
            <a:r>
              <a:rPr lang="en-US" dirty="0" err="1">
                <a:solidFill>
                  <a:schemeClr val="bg1"/>
                </a:solidFill>
                <a:latin typeface="Arial Rounded MT Bold" panose="020F0704030504030204" pitchFamily="34" charset="0"/>
              </a:rPr>
              <a:t>ons</a:t>
            </a:r>
            <a:r>
              <a:rPr lang="en-US" dirty="0">
                <a:solidFill>
                  <a:schemeClr val="bg1"/>
                </a:solidFill>
                <a:latin typeface="Arial Rounded MT Bold" panose="020F0704030504030204" pitchFamily="34" charset="0"/>
              </a:rPr>
              <a:t> </a:t>
            </a:r>
            <a:r>
              <a:rPr lang="en-US" dirty="0" err="1">
                <a:solidFill>
                  <a:schemeClr val="bg1"/>
                </a:solidFill>
                <a:latin typeface="Arial Rounded MT Bold" panose="020F0704030504030204" pitchFamily="34" charset="0"/>
              </a:rPr>
              <a:t>ook</a:t>
            </a:r>
            <a:endParaRPr lang="en-US" dirty="0">
              <a:solidFill>
                <a:schemeClr val="bg1"/>
              </a:solidFill>
              <a:latin typeface="Arial Rounded MT Bold" panose="020F0704030504030204" pitchFamily="34" charset="0"/>
            </a:endParaRPr>
          </a:p>
          <a:p>
            <a:pPr marL="342900" lvl="1">
              <a:spcAft>
                <a:spcPts val="600"/>
              </a:spcAft>
            </a:pPr>
            <a:endParaRPr lang="en-US" dirty="0">
              <a:latin typeface="Arial Rounded MT Bold" panose="020F0704030504030204" pitchFamily="34" charset="0"/>
            </a:endParaRPr>
          </a:p>
          <a:p>
            <a:pPr lvl="1">
              <a:spcAft>
                <a:spcPts val="600"/>
              </a:spcAft>
            </a:pPr>
            <a:endParaRPr lang="en-US" dirty="0"/>
          </a:p>
          <a:p>
            <a:endParaRPr lang="en-US" dirty="0"/>
          </a:p>
        </p:txBody>
      </p:sp>
      <p:pic>
        <p:nvPicPr>
          <p:cNvPr id="4" name="Afbeelding 3" descr="Afbeelding met gebouw, buiten, trottoir, straat&#10;&#10;Automatisch gegenereerde beschrijving">
            <a:extLst>
              <a:ext uri="{FF2B5EF4-FFF2-40B4-BE49-F238E27FC236}">
                <a16:creationId xmlns:a16="http://schemas.microsoft.com/office/drawing/2014/main" id="{8CE59381-3BE5-4355-BEDD-5A118A014268}"/>
              </a:ext>
            </a:extLst>
          </p:cNvPr>
          <p:cNvPicPr/>
          <p:nvPr/>
        </p:nvPicPr>
        <p:blipFill rotWithShape="1">
          <a:blip r:embed="rId2" cstate="print">
            <a:extLst>
              <a:ext uri="{28A0092B-C50C-407E-A947-70E740481C1C}">
                <a14:useLocalDpi xmlns:a14="http://schemas.microsoft.com/office/drawing/2010/main" val="0"/>
              </a:ext>
            </a:extLst>
          </a:blip>
          <a:srcRect l="4937" r="4939"/>
          <a:stretch/>
        </p:blipFill>
        <p:spPr>
          <a:xfrm>
            <a:off x="7300913" y="91282"/>
            <a:ext cx="4891087" cy="6766718"/>
          </a:xfrm>
          <a:prstGeom prst="rect">
            <a:avLst/>
          </a:prstGeom>
          <a:effectLst/>
        </p:spPr>
      </p:pic>
    </p:spTree>
    <p:extLst>
      <p:ext uri="{BB962C8B-B14F-4D97-AF65-F5344CB8AC3E}">
        <p14:creationId xmlns:p14="http://schemas.microsoft.com/office/powerpoint/2010/main" val="551385617"/>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192</Words>
  <Application>Microsoft Office PowerPoint</Application>
  <PresentationFormat>Breedbeeld</PresentationFormat>
  <Paragraphs>46</Paragraphs>
  <Slides>12</Slides>
  <Notes>0</Notes>
  <HiddenSlides>0</HiddenSlides>
  <MMClips>1</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12</vt:i4>
      </vt:variant>
    </vt:vector>
  </HeadingPairs>
  <TitlesOfParts>
    <vt:vector size="19" baseType="lpstr">
      <vt:lpstr>Arial</vt:lpstr>
      <vt:lpstr>Arial Black</vt:lpstr>
      <vt:lpstr>Arial Rounded MT Bold</vt:lpstr>
      <vt:lpstr>Calibri</vt:lpstr>
      <vt:lpstr>Calibri Light</vt:lpstr>
      <vt:lpstr>Helvetica Neue</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Binnen en buiten</vt:lpstr>
      <vt:lpstr>Grijp die kans</vt:lpstr>
      <vt:lpstr>PowerPoint-presentatie</vt:lpstr>
      <vt:lpstr>Stelling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Rico Andriesse</dc:creator>
  <cp:lastModifiedBy>Oostenbrink, Emile</cp:lastModifiedBy>
  <cp:revision>9</cp:revision>
  <dcterms:created xsi:type="dcterms:W3CDTF">2020-06-29T14:49:04Z</dcterms:created>
  <dcterms:modified xsi:type="dcterms:W3CDTF">2020-07-01T10:08:07Z</dcterms:modified>
</cp:coreProperties>
</file>