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2" r:id="rId8"/>
    <p:sldId id="265" r:id="rId9"/>
    <p:sldId id="264" r:id="rId10"/>
    <p:sldId id="26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5/20/2021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Kennis </a:t>
            </a:r>
            <a:r>
              <a:rPr lang="nl-NL" dirty="0" err="1" smtClean="0"/>
              <a:t>cafes</a:t>
            </a:r>
            <a:r>
              <a:rPr lang="nl-NL" dirty="0" smtClean="0"/>
              <a:t> Fietsdata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Café </a:t>
            </a:r>
            <a:r>
              <a:rPr lang="nl-NL" dirty="0" smtClean="0"/>
              <a:t>2 </a:t>
            </a:r>
            <a:r>
              <a:rPr lang="nl-NL" dirty="0" smtClean="0"/>
              <a:t>van 4: Organisatie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758" y="2578036"/>
            <a:ext cx="2216658" cy="166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Volgende </a:t>
            </a:r>
            <a:r>
              <a:rPr lang="nl-NL" dirty="0" err="1" smtClean="0"/>
              <a:t>kenniscafé’s</a:t>
            </a:r>
            <a:r>
              <a:rPr lang="nl-NL" dirty="0" smtClean="0"/>
              <a:t> Fietsdata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Parkeerdata (28 juni)</a:t>
            </a:r>
          </a:p>
          <a:p>
            <a:r>
              <a:rPr lang="nl-NL" dirty="0" err="1" smtClean="0"/>
              <a:t>Locale</a:t>
            </a:r>
            <a:r>
              <a:rPr lang="nl-NL" dirty="0" smtClean="0"/>
              <a:t> voorbeelden (</a:t>
            </a:r>
            <a:r>
              <a:rPr lang="nl-NL" dirty="0" err="1" smtClean="0"/>
              <a:t>rotterdam</a:t>
            </a:r>
            <a:r>
              <a:rPr lang="nl-NL" dirty="0" smtClean="0"/>
              <a:t>, den haag, </a:t>
            </a:r>
            <a:r>
              <a:rPr lang="nl-NL" dirty="0" err="1" smtClean="0"/>
              <a:t>haarlem</a:t>
            </a:r>
            <a:r>
              <a:rPr lang="nl-NL" dirty="0" smtClean="0"/>
              <a:t>)</a:t>
            </a:r>
          </a:p>
          <a:p>
            <a:r>
              <a:rPr lang="nl-NL" dirty="0" smtClean="0"/>
              <a:t>Regionale Routes / NTF en Fietsdata</a:t>
            </a:r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620" y="583898"/>
            <a:ext cx="1892795" cy="14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Agenda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nl-NL" sz="1800" dirty="0" smtClean="0"/>
              <a:t>Welkom </a:t>
            </a:r>
          </a:p>
          <a:p>
            <a:pPr marL="342900" indent="-342900">
              <a:buAutoNum type="arabicPeriod"/>
            </a:pPr>
            <a:r>
              <a:rPr lang="nl-NL" sz="1800" dirty="0" smtClean="0"/>
              <a:t>Update Structurering </a:t>
            </a:r>
            <a:r>
              <a:rPr lang="nl-NL" sz="1800" dirty="0" smtClean="0"/>
              <a:t>Fietsdata via het LDKO (Nathan Hooghof, PNB)</a:t>
            </a:r>
          </a:p>
          <a:p>
            <a:pPr marL="342900" indent="-342900">
              <a:buAutoNum type="arabicPeriod"/>
            </a:pPr>
            <a:r>
              <a:rPr lang="nl-NL" sz="1800" dirty="0" smtClean="0"/>
              <a:t>Update Beleidsplan </a:t>
            </a:r>
            <a:r>
              <a:rPr lang="nl-NL" sz="1800" dirty="0" smtClean="0"/>
              <a:t>Fietsdata I&amp;W </a:t>
            </a:r>
            <a:r>
              <a:rPr lang="nl-NL" sz="1800" dirty="0" smtClean="0"/>
              <a:t>(Mirjam </a:t>
            </a:r>
            <a:r>
              <a:rPr lang="nl-NL" sz="1800" dirty="0" smtClean="0"/>
              <a:t>Borsboom I&amp;W)</a:t>
            </a:r>
          </a:p>
          <a:p>
            <a:pPr marL="342900" indent="-342900">
              <a:buAutoNum type="arabicPeriod"/>
            </a:pPr>
            <a:r>
              <a:rPr lang="nl-NL" sz="1800" dirty="0" smtClean="0"/>
              <a:t>Ontwikkelingen TDF &amp; Data (Rick Lindeman)</a:t>
            </a:r>
          </a:p>
          <a:p>
            <a:pPr marL="0" indent="0">
              <a:buNone/>
            </a:pPr>
            <a:r>
              <a:rPr lang="nl-NL" sz="1800" smtClean="0"/>
              <a:t>5. </a:t>
            </a:r>
            <a:endParaRPr lang="nl-NL" sz="1800" dirty="0"/>
          </a:p>
          <a:p>
            <a:pPr>
              <a:buFontTx/>
              <a:buChar char="-"/>
            </a:pPr>
            <a:r>
              <a:rPr lang="nl-NL" sz="1800" dirty="0" smtClean="0"/>
              <a:t>Pauze</a:t>
            </a:r>
          </a:p>
          <a:p>
            <a:pPr>
              <a:buFontTx/>
              <a:buChar char="-"/>
            </a:pPr>
            <a:endParaRPr lang="nl-NL" sz="1800" dirty="0"/>
          </a:p>
          <a:p>
            <a:pPr>
              <a:buFontTx/>
              <a:buChar char="-"/>
            </a:pPr>
            <a:r>
              <a:rPr lang="nl-NL" sz="1800" dirty="0" err="1" smtClean="0"/>
              <a:t>Cycling</a:t>
            </a:r>
            <a:r>
              <a:rPr lang="nl-NL" sz="1800" dirty="0" smtClean="0"/>
              <a:t> Intelligence</a:t>
            </a:r>
          </a:p>
          <a:p>
            <a:pPr>
              <a:buFontTx/>
              <a:buChar char="-"/>
            </a:pPr>
            <a:r>
              <a:rPr lang="nl-NL" sz="1800" dirty="0" smtClean="0"/>
              <a:t>Vervolgkenniscafé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620" y="583898"/>
            <a:ext cx="1892795" cy="14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7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Context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 smtClean="0"/>
              <a:t>2014-16 Fietstelweek </a:t>
            </a:r>
          </a:p>
          <a:p>
            <a:r>
              <a:rPr lang="nl-NL" dirty="0" smtClean="0"/>
              <a:t>2017 Verkenning, Intentie overeenkomst</a:t>
            </a:r>
          </a:p>
          <a:p>
            <a:r>
              <a:rPr lang="nl-NL" dirty="0" smtClean="0"/>
              <a:t>2019 Lancering data top 15</a:t>
            </a:r>
          </a:p>
          <a:p>
            <a:r>
              <a:rPr lang="nl-NL" dirty="0" smtClean="0"/>
              <a:t>2019 Lancering aanbesteding / Behoef</a:t>
            </a:r>
          </a:p>
          <a:p>
            <a:r>
              <a:rPr lang="nl-NL" dirty="0" smtClean="0"/>
              <a:t>ten</a:t>
            </a:r>
          </a:p>
          <a:p>
            <a:r>
              <a:rPr lang="nl-NL" dirty="0" smtClean="0"/>
              <a:t>2020 Lancering Data platform (april)</a:t>
            </a:r>
          </a:p>
          <a:p>
            <a:r>
              <a:rPr lang="nl-NL" dirty="0" smtClean="0"/>
              <a:t>2021 Structurele afspraken LDKO</a:t>
            </a:r>
          </a:p>
          <a:p>
            <a:r>
              <a:rPr lang="nl-NL" dirty="0" smtClean="0"/>
              <a:t>2021 Beleidsplan Fietsdata</a:t>
            </a:r>
          </a:p>
          <a:p>
            <a:r>
              <a:rPr lang="nl-NL" dirty="0" smtClean="0"/>
              <a:t>2021 Oplevering </a:t>
            </a:r>
            <a:r>
              <a:rPr lang="nl-NL" dirty="0" err="1" smtClean="0"/>
              <a:t>Talking</a:t>
            </a:r>
            <a:r>
              <a:rPr lang="nl-NL" dirty="0" smtClean="0"/>
              <a:t> bikes</a:t>
            </a:r>
          </a:p>
          <a:p>
            <a:r>
              <a:rPr lang="nl-NL" dirty="0" smtClean="0"/>
              <a:t>2021 NTF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620" y="583898"/>
            <a:ext cx="1892795" cy="14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5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Ontwikkelingen TDF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Lancering dataplatform 1/4/20</a:t>
            </a:r>
          </a:p>
          <a:p>
            <a:r>
              <a:rPr lang="nl-NL" dirty="0" smtClean="0"/>
              <a:t>Eerste opleveringen </a:t>
            </a:r>
            <a:r>
              <a:rPr lang="nl-NL" dirty="0" err="1" smtClean="0"/>
              <a:t>Talking</a:t>
            </a:r>
            <a:r>
              <a:rPr lang="nl-NL" dirty="0" smtClean="0"/>
              <a:t> bikes 13/4</a:t>
            </a:r>
          </a:p>
          <a:p>
            <a:r>
              <a:rPr lang="nl-NL" dirty="0" smtClean="0"/>
              <a:t>Samenwerken data en regionale routes.</a:t>
            </a:r>
          </a:p>
          <a:p>
            <a:r>
              <a:rPr lang="nl-NL" dirty="0" smtClean="0"/>
              <a:t>Standaard Parkeerdata (decentraal)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620" y="583898"/>
            <a:ext cx="1892795" cy="14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90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Negen Typen..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/>
              <a:t>Puntdata (hoeveel fietsers komen langs een bepaalde punt?);</a:t>
            </a:r>
          </a:p>
          <a:p>
            <a:r>
              <a:rPr lang="nl-NL" dirty="0"/>
              <a:t>Verplaatsingsdata (waar gaan de fietsers heen?);</a:t>
            </a:r>
          </a:p>
          <a:p>
            <a:r>
              <a:rPr lang="nl-NL" dirty="0"/>
              <a:t>Parkeerdata (waar kan ik mijn fiets kwijt?);</a:t>
            </a:r>
          </a:p>
          <a:p>
            <a:r>
              <a:rPr lang="nl-NL" dirty="0"/>
              <a:t>Deelfietsdata (waar vind ik een deelfiets?);</a:t>
            </a:r>
          </a:p>
          <a:p>
            <a:r>
              <a:rPr lang="nl-NL" dirty="0"/>
              <a:t>Assetdata (hoe gaat het met fietspad?);</a:t>
            </a:r>
          </a:p>
          <a:p>
            <a:r>
              <a:rPr lang="nl-NL" dirty="0"/>
              <a:t>Routebelevingsdata (hoe comfortabel is het hier fietsen?)</a:t>
            </a:r>
          </a:p>
          <a:p>
            <a:r>
              <a:rPr lang="nl-NL" dirty="0"/>
              <a:t>Verkeersveiligheidsdata (waar gebeuren ongelukken?);</a:t>
            </a:r>
          </a:p>
          <a:p>
            <a:r>
              <a:rPr lang="nl-NL" dirty="0"/>
              <a:t>Data over de fiets zelf (Framenummers);</a:t>
            </a:r>
          </a:p>
          <a:p>
            <a:r>
              <a:rPr lang="nl-NL" dirty="0"/>
              <a:t>Data over de fietser zelf (Wie fietst er?).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620" y="583898"/>
            <a:ext cx="1892795" cy="14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4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620" y="583898"/>
            <a:ext cx="1892795" cy="141959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90713" y="-1571625"/>
            <a:ext cx="15973425" cy="100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81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3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822" y="0"/>
            <a:ext cx="8955583" cy="672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630936" y="2140781"/>
            <a:ext cx="4855960" cy="923369"/>
          </a:xfrm>
        </p:spPr>
        <p:txBody>
          <a:bodyPr/>
          <a:lstStyle/>
          <a:p>
            <a:r>
              <a:rPr lang="nl-NL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Deelfietsdata</a:t>
            </a:r>
            <a:br>
              <a:rPr lang="nl-NL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nl-NL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73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6838" y="-804863"/>
            <a:ext cx="14925675" cy="846772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55448" y="146304"/>
            <a:ext cx="4178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Open data platform Punttellingen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701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9808" y="-595313"/>
            <a:ext cx="13203935" cy="804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6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j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TM04033917[[fn=Berlijn]]</Template>
  <TotalTime>165</TotalTime>
  <Words>217</Words>
  <Application>Microsoft Office PowerPoint</Application>
  <PresentationFormat>Breedbeeld</PresentationFormat>
  <Paragraphs>45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3" baseType="lpstr">
      <vt:lpstr>Arial</vt:lpstr>
      <vt:lpstr>Trebuchet MS</vt:lpstr>
      <vt:lpstr>Berlijn</vt:lpstr>
      <vt:lpstr>Kennis cafes Fietsdata </vt:lpstr>
      <vt:lpstr>Agenda</vt:lpstr>
      <vt:lpstr>Context</vt:lpstr>
      <vt:lpstr>Ontwikkelingen TDF </vt:lpstr>
      <vt:lpstr>Negen Typen..</vt:lpstr>
      <vt:lpstr>Opdracht</vt:lpstr>
      <vt:lpstr>Deelfietsdata </vt:lpstr>
      <vt:lpstr>PowerPoint-presentatie</vt:lpstr>
      <vt:lpstr>PowerPoint-presentatie</vt:lpstr>
      <vt:lpstr>Volgende kenniscafé’s Fietsdata </vt:lpstr>
    </vt:vector>
  </TitlesOfParts>
  <Company>Rijkswaterstaat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Verkenning FBD en Cycling Intelligence</dc:title>
  <dc:creator>Lindeman, Rick (WVL)</dc:creator>
  <cp:lastModifiedBy>Lindeman, Rick (WVL)</cp:lastModifiedBy>
  <cp:revision>8</cp:revision>
  <dcterms:created xsi:type="dcterms:W3CDTF">2021-03-22T12:56:32Z</dcterms:created>
  <dcterms:modified xsi:type="dcterms:W3CDTF">2021-05-20T11:24:21Z</dcterms:modified>
</cp:coreProperties>
</file>