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ondt, Rosa" userId="822b3787-7e0a-4477-91cd-cf369d5debd0" providerId="ADAL" clId="{4F2BD7BB-BE7A-4A90-9428-F7FAC23CA6F5}"/>
    <pc:docChg chg="modSld">
      <pc:chgData name="Ramondt, Rosa" userId="822b3787-7e0a-4477-91cd-cf369d5debd0" providerId="ADAL" clId="{4F2BD7BB-BE7A-4A90-9428-F7FAC23CA6F5}" dt="2021-06-07T15:39:20.418" v="233" actId="20577"/>
      <pc:docMkLst>
        <pc:docMk/>
      </pc:docMkLst>
      <pc:sldChg chg="modSp mod">
        <pc:chgData name="Ramondt, Rosa" userId="822b3787-7e0a-4477-91cd-cf369d5debd0" providerId="ADAL" clId="{4F2BD7BB-BE7A-4A90-9428-F7FAC23CA6F5}" dt="2021-06-07T15:39:20.418" v="233" actId="20577"/>
        <pc:sldMkLst>
          <pc:docMk/>
          <pc:sldMk cId="2961164466" sldId="256"/>
        </pc:sldMkLst>
        <pc:spChg chg="mod">
          <ac:chgData name="Ramondt, Rosa" userId="822b3787-7e0a-4477-91cd-cf369d5debd0" providerId="ADAL" clId="{4F2BD7BB-BE7A-4A90-9428-F7FAC23CA6F5}" dt="2021-06-07T15:39:20.418" v="233" actId="20577"/>
          <ac:spMkLst>
            <pc:docMk/>
            <pc:sldMk cId="2961164466" sldId="256"/>
            <ac:spMk id="4" creationId="{89DC6B8D-B2B9-4C7B-B293-CD20CFB8B4C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58DCAF-6E5E-4E18-BC14-E8618ECAE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7010538-6AEF-4247-87F7-DB5EBCABBE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BE9247E-2687-485B-89C5-298564935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897B48-6BEA-4148-9950-436900A91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EB878FA-177F-4E52-B53E-1DD9927F1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6157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2977DB-9A9E-4C5C-8AD2-9C4542B07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4412C69-111F-4D99-BF10-56DF084C9E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9EA76C4-4A52-4D10-909C-3B7D6095C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F861B76-F023-4FE8-874B-DB12A4813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7A0392B-2BA9-49E9-B093-41AABCA04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5124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945B710-7D23-4ABF-A53D-76FB8E6F4E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AEA1D7A-4147-41D9-A8A1-D964F5785D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6319A9C-7FE2-4466-AF0C-3507A8AA9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F6D6C1A-2E0C-4624-A610-F7CE7DD6B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A3049D3-5B22-4B25-8587-C8EFDB9B0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695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C70297-08FF-47AA-83F6-C9B415689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4A350B3-50D5-4EFF-9736-2695D7FA7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A79FCDC-65E0-4F68-A04B-210FD2C32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13032B-D92D-4044-BB4A-5F1D0237B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4CF85D-B2BB-47F9-BE5F-9CE760D50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4347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159E2D-BCBD-4516-BECE-CC4987CEF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AD70654-C996-416B-8778-3F58B54D0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114F445-2DF0-4AFF-82FF-177DEB92A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7E97CA1-8029-479E-8F81-AAE77CA4B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DD9589F-FC52-4C26-81F3-B27C5007D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764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4FFCE1-BA1D-44C3-AFDF-4877C30BD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3B16224-FC14-4B41-B6E0-589B55253C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573CB92-07E7-49C0-BA47-C9DD99048F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CEC167D-4ED6-4F44-9585-9A41757D6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E20A702-E3D9-4D93-A223-C68E25F82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3110AF0-7FC2-49BA-BB86-01AF8C336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3817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83D133-4059-4509-9222-C526D16A7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4F32DAF-82D2-44F2-A1C1-8CEEA220CE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3E2D48A-61B0-45EB-A990-E9E8FA89A3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0EDDFD8-7F0C-40A4-9A17-B461A62F9E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A340CC9-D7F2-447F-8AF2-F370C9049F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E4302AE-549E-4273-9BEC-E9A8865D4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2F83015-6CCB-4B4B-9D6E-92A098B70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71510D1-EBE3-459A-895D-537FCE2D7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6567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28BCA8-AB5E-4FC6-90A3-08089B687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9DEF10E-0BBF-4781-B540-E2ED34831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89F47B6-27BB-46CC-B17E-783CDF06F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67EB411-AC6F-46B3-B0A7-A29CF545A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842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004FF9E-E0A7-4A00-8CEC-82CC2FFC4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FF1391D-6AB0-4710-A99D-6D5F75C1E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75CAAC6-012D-4EBF-8554-94B6A85E4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4066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96B023-4652-4461-AA96-8083EB83E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0651EF2-4AEF-49A5-B29E-7811E7554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8013450-49A7-4814-AE10-870E309D44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5F20292-0872-43DF-9C5E-C4AB37618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5A2B7F1-5048-4713-91F5-D21E34BD6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1EDA0EA-A4F8-4620-9C9B-1D40BEAB6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5148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8D54AA-987B-44A1-A49B-1EB84438C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90A2878-6980-4005-BA93-58AD5D3D6C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52D8E5D-985A-4B2D-98C1-63B87F62A3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E05AD91-DBC6-4AE3-A9F0-BD933D8D1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591C4A9-BF2A-4866-9CBC-2504EB7AF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976E140-5E92-4939-8152-9980CDE52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0194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FA0749-EAEC-4DCA-A90B-8406260D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1D60A52-70FF-4C00-AA7A-9B5A5865A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E7C423B-5673-4663-81A0-970E05BE10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08A21-E720-4061-99F4-3AD0EF069364}" type="datetimeFigureOut">
              <a:rPr lang="nl-NL" smtClean="0"/>
              <a:t>7-6-2021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A1EB039-756A-4741-BFDF-A1EA33789C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FF41E5B-A776-4074-A07A-96CE21B52C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E4F83-FED3-47BD-9392-6741F8FA124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653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89DC6B8D-B2B9-4C7B-B293-CD20CFB8B4CF}"/>
              </a:ext>
            </a:extLst>
          </p:cNvPr>
          <p:cNvSpPr txBox="1"/>
          <p:nvPr/>
        </p:nvSpPr>
        <p:spPr>
          <a:xfrm>
            <a:off x="1696915" y="720969"/>
            <a:ext cx="864283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Bespiegelingen vanuit Utrecht: 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Er is grote overlap tussen utilitair en recreatief: 41% van het utilitaire netwerk is tevens recreatief netwerk. Daarnaast is 45% van het recreatieve netwerk tevens utilitair.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De recreatieve fietser profiteert dus ook van (groot deel) investeringen in utilitair netwerk.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Nieuw programma Recreatie en Toerisme heeft als doelstelling: “Alle inwoners kunnen binnen 15 minuten wandelend of fietsend bij een recreatiegebied zijn.”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Info uit CBS-wijken en toegankelijkheid van recreatieve routes laat zien dat daar nog een opgave ligt in m.n. de stad Utrecht.</a:t>
            </a:r>
          </a:p>
          <a:p>
            <a:pPr marL="285750" indent="-285750">
              <a:buFontTx/>
              <a:buChar char="-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Kanttekening bij verharding: er is gekeken naar het recreatief hoofdnetwerk (fietsknooppunten). Er zijn ook recreatieve paden/paadjes die hier niet binnen vallen, en dus onverhard kunnen zijn. Dat hebben we nu niet in beeld.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Tot slot: we hebben nu beter in beeld wat we (nog) niet weten. Zo hebben </a:t>
            </a:r>
            <a:r>
              <a:rPr lang="nl-NL"/>
              <a:t>we nog geen </a:t>
            </a:r>
            <a:r>
              <a:rPr lang="nl-NL" dirty="0"/>
              <a:t>goede cijfers over de intensiteiten van recreatief verkeer. </a:t>
            </a:r>
          </a:p>
          <a:p>
            <a:pPr marL="285750" indent="-285750">
              <a:buFontTx/>
              <a:buChar char="-"/>
            </a:pPr>
            <a:endParaRPr lang="nl-NL" dirty="0"/>
          </a:p>
          <a:p>
            <a:pPr marL="285750" indent="-285750">
              <a:buFontTx/>
              <a:buChar char="-"/>
            </a:pPr>
            <a:endParaRPr lang="nl-NL" dirty="0"/>
          </a:p>
          <a:p>
            <a:pPr marL="285750" indent="-285750">
              <a:buFontTx/>
              <a:buChar char="-"/>
            </a:pPr>
            <a:endParaRPr lang="nl-NL" dirty="0"/>
          </a:p>
          <a:p>
            <a:pPr marL="285750" indent="-285750">
              <a:buFontTx/>
              <a:buChar char="-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6116446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BFC4A6B3760049B6D36982DABC601C" ma:contentTypeVersion="7" ma:contentTypeDescription="Een nieuw document maken." ma:contentTypeScope="" ma:versionID="c7f86546840a07f1a59bc3281d21eb06">
  <xsd:schema xmlns:xsd="http://www.w3.org/2001/XMLSchema" xmlns:xs="http://www.w3.org/2001/XMLSchema" xmlns:p="http://schemas.microsoft.com/office/2006/metadata/properties" xmlns:ns2="83b86f5b-de00-40be-b9a3-9af3a831cc97" targetNamespace="http://schemas.microsoft.com/office/2006/metadata/properties" ma:root="true" ma:fieldsID="0776687634892c033ec7ba9178556941" ns2:_="">
    <xsd:import namespace="83b86f5b-de00-40be-b9a3-9af3a831cc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b86f5b-de00-40be-b9a3-9af3a831cc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0F90ECA-1738-4318-B44F-A7E38682ED09}"/>
</file>

<file path=customXml/itemProps2.xml><?xml version="1.0" encoding="utf-8"?>
<ds:datastoreItem xmlns:ds="http://schemas.openxmlformats.org/officeDocument/2006/customXml" ds:itemID="{EA565BD2-9C41-414B-99A7-89626BF46990}"/>
</file>

<file path=customXml/itemProps3.xml><?xml version="1.0" encoding="utf-8"?>
<ds:datastoreItem xmlns:ds="http://schemas.openxmlformats.org/officeDocument/2006/customXml" ds:itemID="{0A4F9008-46AB-46AD-B388-1B7A6C594E3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172</Words>
  <Application>Microsoft Office PowerPoint</Application>
  <PresentationFormat>Breedbeeld</PresentationFormat>
  <Paragraphs>13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Ramondt, Rosa</dc:creator>
  <cp:lastModifiedBy>Ramondt, Rosa</cp:lastModifiedBy>
  <cp:revision>4</cp:revision>
  <dcterms:created xsi:type="dcterms:W3CDTF">2021-06-07T14:04:27Z</dcterms:created>
  <dcterms:modified xsi:type="dcterms:W3CDTF">2021-06-07T15:39:24Z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938099729</vt:i4>
  </property>
  <property fmtid="{D5CDD505-2E9C-101B-9397-08002B2CF9AE}" pid="3" name="_NewReviewCycle">
    <vt:lpwstr/>
  </property>
  <property fmtid="{D5CDD505-2E9C-101B-9397-08002B2CF9AE}" pid="4" name="_EmailSubject">
    <vt:lpwstr>Dimensionering recreatieve routes_ provincie Utrecht.pptx</vt:lpwstr>
  </property>
  <property fmtid="{D5CDD505-2E9C-101B-9397-08002B2CF9AE}" pid="5" name="_AuthorEmail">
    <vt:lpwstr>Rosa.Ramondt@provincie-utrecht.nl</vt:lpwstr>
  </property>
  <property fmtid="{D5CDD505-2E9C-101B-9397-08002B2CF9AE}" pid="6" name="_AuthorEmailDisplayName">
    <vt:lpwstr>Ramondt, Rosa</vt:lpwstr>
  </property>
  <property fmtid="{D5CDD505-2E9C-101B-9397-08002B2CF9AE}" pid="7" name="ContentTypeId">
    <vt:lpwstr>0x010100FCBFC4A6B3760049B6D36982DABC601C</vt:lpwstr>
  </property>
</Properties>
</file>